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C97BDF-E864-4DAC-8E8D-90F04F3E10BC}" v="21" dt="2024-05-08T15:04:40.56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1368"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DITARI Mohammadali (EQUANS UK)" userId="62bfa761-9b4d-4305-b3e4-df4f31d6a602" providerId="ADAL" clId="{58C97BDF-E864-4DAC-8E8D-90F04F3E10BC}"/>
    <pc:docChg chg="custSel modSld">
      <pc:chgData name="ABEDITARI Mohammadali (EQUANS UK)" userId="62bfa761-9b4d-4305-b3e4-df4f31d6a602" providerId="ADAL" clId="{58C97BDF-E864-4DAC-8E8D-90F04F3E10BC}" dt="2024-05-08T15:04:43.994" v="1882" actId="1076"/>
      <pc:docMkLst>
        <pc:docMk/>
      </pc:docMkLst>
      <pc:sldChg chg="modSp mod">
        <pc:chgData name="ABEDITARI Mohammadali (EQUANS UK)" userId="62bfa761-9b4d-4305-b3e4-df4f31d6a602" providerId="ADAL" clId="{58C97BDF-E864-4DAC-8E8D-90F04F3E10BC}" dt="2024-05-08T14:14:46.920" v="1200" actId="20577"/>
        <pc:sldMkLst>
          <pc:docMk/>
          <pc:sldMk cId="1578726356" sldId="265"/>
        </pc:sldMkLst>
        <pc:spChg chg="mod">
          <ac:chgData name="ABEDITARI Mohammadali (EQUANS UK)" userId="62bfa761-9b4d-4305-b3e4-df4f31d6a602" providerId="ADAL" clId="{58C97BDF-E864-4DAC-8E8D-90F04F3E10BC}" dt="2024-05-08T14:14:46.920" v="1200" actId="20577"/>
          <ac:spMkLst>
            <pc:docMk/>
            <pc:sldMk cId="1578726356" sldId="265"/>
            <ac:spMk id="8" creationId="{ED2AA3D9-1D25-8114-3381-CC3A73D5099F}"/>
          </ac:spMkLst>
        </pc:spChg>
      </pc:sldChg>
      <pc:sldChg chg="addSp modSp mod">
        <pc:chgData name="ABEDITARI Mohammadali (EQUANS UK)" userId="62bfa761-9b4d-4305-b3e4-df4f31d6a602" providerId="ADAL" clId="{58C97BDF-E864-4DAC-8E8D-90F04F3E10BC}" dt="2024-05-08T12:09:09.638" v="78" actId="1076"/>
        <pc:sldMkLst>
          <pc:docMk/>
          <pc:sldMk cId="2727850971" sldId="270"/>
        </pc:sldMkLst>
        <pc:spChg chg="mod">
          <ac:chgData name="ABEDITARI Mohammadali (EQUANS UK)" userId="62bfa761-9b4d-4305-b3e4-df4f31d6a602" providerId="ADAL" clId="{58C97BDF-E864-4DAC-8E8D-90F04F3E10BC}" dt="2024-05-08T12:05:32.077" v="76" actId="14100"/>
          <ac:spMkLst>
            <pc:docMk/>
            <pc:sldMk cId="2727850971" sldId="270"/>
            <ac:spMk id="5" creationId="{1B07C49E-AFFC-EC46-8930-E4D428F5F943}"/>
          </ac:spMkLst>
        </pc:spChg>
        <pc:picChg chg="add mod">
          <ac:chgData name="ABEDITARI Mohammadali (EQUANS UK)" userId="62bfa761-9b4d-4305-b3e4-df4f31d6a602" providerId="ADAL" clId="{58C97BDF-E864-4DAC-8E8D-90F04F3E10BC}" dt="2024-05-08T12:09:09.638" v="78" actId="1076"/>
          <ac:picMkLst>
            <pc:docMk/>
            <pc:sldMk cId="2727850971" sldId="270"/>
            <ac:picMk id="6" creationId="{7D39905D-89BE-EDE7-9CAC-573276BA3487}"/>
          </ac:picMkLst>
        </pc:picChg>
      </pc:sldChg>
      <pc:sldChg chg="modSp mod">
        <pc:chgData name="ABEDITARI Mohammadali (EQUANS UK)" userId="62bfa761-9b4d-4305-b3e4-df4f31d6a602" providerId="ADAL" clId="{58C97BDF-E864-4DAC-8E8D-90F04F3E10BC}" dt="2024-05-08T15:02:02.061" v="1843" actId="14100"/>
        <pc:sldMkLst>
          <pc:docMk/>
          <pc:sldMk cId="1630123617" sldId="274"/>
        </pc:sldMkLst>
        <pc:spChg chg="mod">
          <ac:chgData name="ABEDITARI Mohammadali (EQUANS UK)" userId="62bfa761-9b4d-4305-b3e4-df4f31d6a602" providerId="ADAL" clId="{58C97BDF-E864-4DAC-8E8D-90F04F3E10BC}" dt="2024-05-08T15:02:02.061" v="1843" actId="14100"/>
          <ac:spMkLst>
            <pc:docMk/>
            <pc:sldMk cId="1630123617" sldId="274"/>
            <ac:spMk id="5" creationId="{28684E62-A9F8-4E7A-AB01-78893062A1B4}"/>
          </ac:spMkLst>
        </pc:spChg>
      </pc:sldChg>
      <pc:sldChg chg="addSp modSp mod">
        <pc:chgData name="ABEDITARI Mohammadali (EQUANS UK)" userId="62bfa761-9b4d-4305-b3e4-df4f31d6a602" providerId="ADAL" clId="{58C97BDF-E864-4DAC-8E8D-90F04F3E10BC}" dt="2024-05-08T15:04:43.994" v="1882" actId="1076"/>
        <pc:sldMkLst>
          <pc:docMk/>
          <pc:sldMk cId="3410008520" sldId="275"/>
        </pc:sldMkLst>
        <pc:spChg chg="add mod">
          <ac:chgData name="ABEDITARI Mohammadali (EQUANS UK)" userId="62bfa761-9b4d-4305-b3e4-df4f31d6a602" providerId="ADAL" clId="{58C97BDF-E864-4DAC-8E8D-90F04F3E10BC}" dt="2024-05-08T15:04:43.994" v="1882" actId="1076"/>
          <ac:spMkLst>
            <pc:docMk/>
            <pc:sldMk cId="3410008520" sldId="275"/>
            <ac:spMk id="2" creationId="{F2AAC927-96C2-93A3-5377-9B9DDA56990B}"/>
          </ac:spMkLst>
        </pc:spChg>
        <pc:spChg chg="mod">
          <ac:chgData name="ABEDITARI Mohammadali (EQUANS UK)" userId="62bfa761-9b4d-4305-b3e4-df4f31d6a602" providerId="ADAL" clId="{58C97BDF-E864-4DAC-8E8D-90F04F3E10BC}" dt="2024-05-08T15:02:57.257" v="1880" actId="14100"/>
          <ac:spMkLst>
            <pc:docMk/>
            <pc:sldMk cId="3410008520" sldId="275"/>
            <ac:spMk id="5" creationId="{28684E62-A9F8-4E7A-AB01-78893062A1B4}"/>
          </ac:spMkLst>
        </pc:spChg>
      </pc:sldChg>
      <pc:sldChg chg="addSp delSp modSp mod">
        <pc:chgData name="ABEDITARI Mohammadali (EQUANS UK)" userId="62bfa761-9b4d-4305-b3e4-df4f31d6a602" providerId="ADAL" clId="{58C97BDF-E864-4DAC-8E8D-90F04F3E10BC}" dt="2024-05-08T14:52:01.256" v="1747" actId="1076"/>
        <pc:sldMkLst>
          <pc:docMk/>
          <pc:sldMk cId="2459446073" sldId="289"/>
        </pc:sldMkLst>
        <pc:spChg chg="del">
          <ac:chgData name="ABEDITARI Mohammadali (EQUANS UK)" userId="62bfa761-9b4d-4305-b3e4-df4f31d6a602" providerId="ADAL" clId="{58C97BDF-E864-4DAC-8E8D-90F04F3E10BC}" dt="2024-05-08T14:51:24.550" v="1706" actId="478"/>
          <ac:spMkLst>
            <pc:docMk/>
            <pc:sldMk cId="2459446073" sldId="289"/>
            <ac:spMk id="5" creationId="{1B07C49E-AFFC-EC46-8930-E4D428F5F943}"/>
          </ac:spMkLst>
        </pc:spChg>
        <pc:spChg chg="add mod">
          <ac:chgData name="ABEDITARI Mohammadali (EQUANS UK)" userId="62bfa761-9b4d-4305-b3e4-df4f31d6a602" providerId="ADAL" clId="{58C97BDF-E864-4DAC-8E8D-90F04F3E10BC}" dt="2024-05-08T14:52:01.256" v="1747" actId="1076"/>
          <ac:spMkLst>
            <pc:docMk/>
            <pc:sldMk cId="2459446073" sldId="289"/>
            <ac:spMk id="6" creationId="{D8D4F3B7-2F02-17E9-C308-661CE07E13A6}"/>
          </ac:spMkLst>
        </pc:spChg>
        <pc:picChg chg="add mod">
          <ac:chgData name="ABEDITARI Mohammadali (EQUANS UK)" userId="62bfa761-9b4d-4305-b3e4-df4f31d6a602" providerId="ADAL" clId="{58C97BDF-E864-4DAC-8E8D-90F04F3E10BC}" dt="2024-05-08T14:51:30.823" v="1709" actId="1076"/>
          <ac:picMkLst>
            <pc:docMk/>
            <pc:sldMk cId="2459446073" sldId="289"/>
            <ac:picMk id="3" creationId="{22EE8361-C711-800D-A0DC-E09F72A06420}"/>
          </ac:picMkLst>
        </pc:picChg>
      </pc:sldChg>
      <pc:sldChg chg="addSp delSp modSp mod">
        <pc:chgData name="ABEDITARI Mohammadali (EQUANS UK)" userId="62bfa761-9b4d-4305-b3e4-df4f31d6a602" providerId="ADAL" clId="{58C97BDF-E864-4DAC-8E8D-90F04F3E10BC}" dt="2024-05-08T14:26:21.429" v="1288" actId="20577"/>
        <pc:sldMkLst>
          <pc:docMk/>
          <pc:sldMk cId="981671777" sldId="296"/>
        </pc:sldMkLst>
        <pc:spChg chg="mod">
          <ac:chgData name="ABEDITARI Mohammadali (EQUANS UK)" userId="62bfa761-9b4d-4305-b3e4-df4f31d6a602" providerId="ADAL" clId="{58C97BDF-E864-4DAC-8E8D-90F04F3E10BC}" dt="2024-05-08T14:26:21.429" v="1288" actId="20577"/>
          <ac:spMkLst>
            <pc:docMk/>
            <pc:sldMk cId="981671777" sldId="296"/>
            <ac:spMk id="2" creationId="{54176327-8CC4-4356-8BBB-DC4965CE9857}"/>
          </ac:spMkLst>
        </pc:spChg>
        <pc:spChg chg="del mod">
          <ac:chgData name="ABEDITARI Mohammadali (EQUANS UK)" userId="62bfa761-9b4d-4305-b3e4-df4f31d6a602" providerId="ADAL" clId="{58C97BDF-E864-4DAC-8E8D-90F04F3E10BC}" dt="2024-05-08T14:25:19.741" v="1272" actId="478"/>
          <ac:spMkLst>
            <pc:docMk/>
            <pc:sldMk cId="981671777" sldId="296"/>
            <ac:spMk id="5" creationId="{85D9F803-CDBC-C74C-AF1B-2B5937D1C241}"/>
          </ac:spMkLst>
        </pc:spChg>
        <pc:picChg chg="add mod">
          <ac:chgData name="ABEDITARI Mohammadali (EQUANS UK)" userId="62bfa761-9b4d-4305-b3e4-df4f31d6a602" providerId="ADAL" clId="{58C97BDF-E864-4DAC-8E8D-90F04F3E10BC}" dt="2024-05-08T14:25:26.853" v="1274" actId="1076"/>
          <ac:picMkLst>
            <pc:docMk/>
            <pc:sldMk cId="981671777" sldId="296"/>
            <ac:picMk id="6" creationId="{B88853CF-8E95-2C1F-87AA-06E7E655ECB4}"/>
          </ac:picMkLst>
        </pc:picChg>
      </pc:sldChg>
      <pc:sldChg chg="addSp delSp modSp mod">
        <pc:chgData name="ABEDITARI Mohammadali (EQUANS UK)" userId="62bfa761-9b4d-4305-b3e4-df4f31d6a602" providerId="ADAL" clId="{58C97BDF-E864-4DAC-8E8D-90F04F3E10BC}" dt="2024-05-08T12:29:10.836" v="518" actId="1076"/>
        <pc:sldMkLst>
          <pc:docMk/>
          <pc:sldMk cId="1794738657" sldId="309"/>
        </pc:sldMkLst>
        <pc:spChg chg="del">
          <ac:chgData name="ABEDITARI Mohammadali (EQUANS UK)" userId="62bfa761-9b4d-4305-b3e4-df4f31d6a602" providerId="ADAL" clId="{58C97BDF-E864-4DAC-8E8D-90F04F3E10BC}" dt="2024-05-08T12:16:44.998" v="80" actId="478"/>
          <ac:spMkLst>
            <pc:docMk/>
            <pc:sldMk cId="1794738657" sldId="309"/>
            <ac:spMk id="5" creationId="{1B07C49E-AFFC-EC46-8930-E4D428F5F943}"/>
          </ac:spMkLst>
        </pc:spChg>
        <pc:spChg chg="add mod">
          <ac:chgData name="ABEDITARI Mohammadali (EQUANS UK)" userId="62bfa761-9b4d-4305-b3e4-df4f31d6a602" providerId="ADAL" clId="{58C97BDF-E864-4DAC-8E8D-90F04F3E10BC}" dt="2024-05-08T12:17:36.573" v="137" actId="20577"/>
          <ac:spMkLst>
            <pc:docMk/>
            <pc:sldMk cId="1794738657" sldId="309"/>
            <ac:spMk id="7" creationId="{E091974C-8F1B-745F-C16C-A48484826762}"/>
          </ac:spMkLst>
        </pc:spChg>
        <pc:picChg chg="add mod">
          <ac:chgData name="ABEDITARI Mohammadali (EQUANS UK)" userId="62bfa761-9b4d-4305-b3e4-df4f31d6a602" providerId="ADAL" clId="{58C97BDF-E864-4DAC-8E8D-90F04F3E10BC}" dt="2024-05-08T12:29:10.836" v="518" actId="1076"/>
          <ac:picMkLst>
            <pc:docMk/>
            <pc:sldMk cId="1794738657" sldId="309"/>
            <ac:picMk id="6" creationId="{FD2B012D-E608-DCAA-D9AD-1CE404066425}"/>
          </ac:picMkLst>
        </pc:picChg>
      </pc:sldChg>
      <pc:sldChg chg="addSp delSp modSp mod">
        <pc:chgData name="ABEDITARI Mohammadali (EQUANS UK)" userId="62bfa761-9b4d-4305-b3e4-df4f31d6a602" providerId="ADAL" clId="{58C97BDF-E864-4DAC-8E8D-90F04F3E10BC}" dt="2024-05-08T12:28:55.337" v="517" actId="1076"/>
        <pc:sldMkLst>
          <pc:docMk/>
          <pc:sldMk cId="4010014743" sldId="310"/>
        </pc:sldMkLst>
        <pc:spChg chg="add mod">
          <ac:chgData name="ABEDITARI Mohammadali (EQUANS UK)" userId="62bfa761-9b4d-4305-b3e4-df4f31d6a602" providerId="ADAL" clId="{58C97BDF-E864-4DAC-8E8D-90F04F3E10BC}" dt="2024-05-08T12:28:25.349" v="491" actId="20577"/>
          <ac:spMkLst>
            <pc:docMk/>
            <pc:sldMk cId="4010014743" sldId="310"/>
            <ac:spMk id="2" creationId="{CFAA126D-7473-8DD0-2C6C-AC92F8C03B6B}"/>
          </ac:spMkLst>
        </pc:spChg>
        <pc:spChg chg="del">
          <ac:chgData name="ABEDITARI Mohammadali (EQUANS UK)" userId="62bfa761-9b4d-4305-b3e4-df4f31d6a602" providerId="ADAL" clId="{58C97BDF-E864-4DAC-8E8D-90F04F3E10BC}" dt="2024-05-08T12:21:54.844" v="141" actId="478"/>
          <ac:spMkLst>
            <pc:docMk/>
            <pc:sldMk cId="4010014743" sldId="310"/>
            <ac:spMk id="5" creationId="{1B07C49E-AFFC-EC46-8930-E4D428F5F943}"/>
          </ac:spMkLst>
        </pc:spChg>
        <pc:picChg chg="add mod">
          <ac:chgData name="ABEDITARI Mohammadali (EQUANS UK)" userId="62bfa761-9b4d-4305-b3e4-df4f31d6a602" providerId="ADAL" clId="{58C97BDF-E864-4DAC-8E8D-90F04F3E10BC}" dt="2024-05-08T12:28:55.337" v="517" actId="1076"/>
          <ac:picMkLst>
            <pc:docMk/>
            <pc:sldMk cId="4010014743" sldId="310"/>
            <ac:picMk id="7" creationId="{9BF0482C-80BF-55C6-2F75-00391CC42149}"/>
          </ac:picMkLst>
        </pc:picChg>
      </pc:sldChg>
      <pc:sldChg chg="addSp delSp modSp mod">
        <pc:chgData name="ABEDITARI Mohammadali (EQUANS UK)" userId="62bfa761-9b4d-4305-b3e4-df4f31d6a602" providerId="ADAL" clId="{58C97BDF-E864-4DAC-8E8D-90F04F3E10BC}" dt="2024-05-08T12:28:47.783" v="516" actId="1076"/>
        <pc:sldMkLst>
          <pc:docMk/>
          <pc:sldMk cId="2735560525" sldId="311"/>
        </pc:sldMkLst>
        <pc:spChg chg="add mod">
          <ac:chgData name="ABEDITARI Mohammadali (EQUANS UK)" userId="62bfa761-9b4d-4305-b3e4-df4f31d6a602" providerId="ADAL" clId="{58C97BDF-E864-4DAC-8E8D-90F04F3E10BC}" dt="2024-05-08T12:28:43.689" v="515" actId="20577"/>
          <ac:spMkLst>
            <pc:docMk/>
            <pc:sldMk cId="2735560525" sldId="311"/>
            <ac:spMk id="2" creationId="{79A104D3-D689-3222-ABA2-7E55B20315D6}"/>
          </ac:spMkLst>
        </pc:spChg>
        <pc:spChg chg="del mod">
          <ac:chgData name="ABEDITARI Mohammadali (EQUANS UK)" userId="62bfa761-9b4d-4305-b3e4-df4f31d6a602" providerId="ADAL" clId="{58C97BDF-E864-4DAC-8E8D-90F04F3E10BC}" dt="2024-05-08T12:24:20.566" v="330" actId="478"/>
          <ac:spMkLst>
            <pc:docMk/>
            <pc:sldMk cId="2735560525" sldId="311"/>
            <ac:spMk id="5" creationId="{1B07C49E-AFFC-EC46-8930-E4D428F5F943}"/>
          </ac:spMkLst>
        </pc:spChg>
        <pc:picChg chg="add mod">
          <ac:chgData name="ABEDITARI Mohammadali (EQUANS UK)" userId="62bfa761-9b4d-4305-b3e4-df4f31d6a602" providerId="ADAL" clId="{58C97BDF-E864-4DAC-8E8D-90F04F3E10BC}" dt="2024-05-08T12:28:47.783" v="516" actId="1076"/>
          <ac:picMkLst>
            <pc:docMk/>
            <pc:sldMk cId="2735560525" sldId="311"/>
            <ac:picMk id="7" creationId="{F5FF656C-F86E-D761-B769-52D629B93B7C}"/>
          </ac:picMkLst>
        </pc:picChg>
      </pc:sldChg>
      <pc:sldChg chg="addSp delSp modSp mod">
        <pc:chgData name="ABEDITARI Mohammadali (EQUANS UK)" userId="62bfa761-9b4d-4305-b3e4-df4f31d6a602" providerId="ADAL" clId="{58C97BDF-E864-4DAC-8E8D-90F04F3E10BC}" dt="2024-05-08T12:30:22.923" v="674" actId="14100"/>
        <pc:sldMkLst>
          <pc:docMk/>
          <pc:sldMk cId="1434679925" sldId="312"/>
        </pc:sldMkLst>
        <pc:spChg chg="add mod">
          <ac:chgData name="ABEDITARI Mohammadali (EQUANS UK)" userId="62bfa761-9b4d-4305-b3e4-df4f31d6a602" providerId="ADAL" clId="{58C97BDF-E864-4DAC-8E8D-90F04F3E10BC}" dt="2024-05-08T12:30:11.960" v="670" actId="6549"/>
          <ac:spMkLst>
            <pc:docMk/>
            <pc:sldMk cId="1434679925" sldId="312"/>
            <ac:spMk id="2" creationId="{FADF7819-56F1-C3B8-FC4F-512460E449CC}"/>
          </ac:spMkLst>
        </pc:spChg>
        <pc:spChg chg="del mod">
          <ac:chgData name="ABEDITARI Mohammadali (EQUANS UK)" userId="62bfa761-9b4d-4305-b3e4-df4f31d6a602" providerId="ADAL" clId="{58C97BDF-E864-4DAC-8E8D-90F04F3E10BC}" dt="2024-05-08T12:30:15.373" v="671" actId="478"/>
          <ac:spMkLst>
            <pc:docMk/>
            <pc:sldMk cId="1434679925" sldId="312"/>
            <ac:spMk id="5" creationId="{1B07C49E-AFFC-EC46-8930-E4D428F5F943}"/>
          </ac:spMkLst>
        </pc:spChg>
        <pc:picChg chg="add mod">
          <ac:chgData name="ABEDITARI Mohammadali (EQUANS UK)" userId="62bfa761-9b4d-4305-b3e4-df4f31d6a602" providerId="ADAL" clId="{58C97BDF-E864-4DAC-8E8D-90F04F3E10BC}" dt="2024-05-08T12:30:22.923" v="674" actId="14100"/>
          <ac:picMkLst>
            <pc:docMk/>
            <pc:sldMk cId="1434679925" sldId="312"/>
            <ac:picMk id="7" creationId="{4F2A03C9-5239-2BFA-9D49-A3D93C385E98}"/>
          </ac:picMkLst>
        </pc:picChg>
      </pc:sldChg>
      <pc:sldChg chg="addSp delSp modSp mod">
        <pc:chgData name="ABEDITARI Mohammadali (EQUANS UK)" userId="62bfa761-9b4d-4305-b3e4-df4f31d6a602" providerId="ADAL" clId="{58C97BDF-E864-4DAC-8E8D-90F04F3E10BC}" dt="2024-05-08T13:23:17.783" v="936" actId="20577"/>
        <pc:sldMkLst>
          <pc:docMk/>
          <pc:sldMk cId="1756972646" sldId="313"/>
        </pc:sldMkLst>
        <pc:spChg chg="del mod">
          <ac:chgData name="ABEDITARI Mohammadali (EQUANS UK)" userId="62bfa761-9b4d-4305-b3e4-df4f31d6a602" providerId="ADAL" clId="{58C97BDF-E864-4DAC-8E8D-90F04F3E10BC}" dt="2024-05-08T13:21:07.931" v="721" actId="478"/>
          <ac:spMkLst>
            <pc:docMk/>
            <pc:sldMk cId="1756972646" sldId="313"/>
            <ac:spMk id="5" creationId="{1B07C49E-AFFC-EC46-8930-E4D428F5F943}"/>
          </ac:spMkLst>
        </pc:spChg>
        <pc:spChg chg="add mod">
          <ac:chgData name="ABEDITARI Mohammadali (EQUANS UK)" userId="62bfa761-9b4d-4305-b3e4-df4f31d6a602" providerId="ADAL" clId="{58C97BDF-E864-4DAC-8E8D-90F04F3E10BC}" dt="2024-05-08T13:23:17.783" v="936" actId="20577"/>
          <ac:spMkLst>
            <pc:docMk/>
            <pc:sldMk cId="1756972646" sldId="313"/>
            <ac:spMk id="9" creationId="{7E9F93C6-BBF9-D6BE-98A3-50A75BF7E211}"/>
          </ac:spMkLst>
        </pc:spChg>
        <pc:picChg chg="add del mod">
          <ac:chgData name="ABEDITARI Mohammadali (EQUANS UK)" userId="62bfa761-9b4d-4305-b3e4-df4f31d6a602" providerId="ADAL" clId="{58C97BDF-E864-4DAC-8E8D-90F04F3E10BC}" dt="2024-05-08T13:21:00.440" v="719" actId="478"/>
          <ac:picMkLst>
            <pc:docMk/>
            <pc:sldMk cId="1756972646" sldId="313"/>
            <ac:picMk id="6" creationId="{9F89B237-D8E5-ECBD-9130-7D750CB9D406}"/>
          </ac:picMkLst>
        </pc:picChg>
        <pc:picChg chg="add mod">
          <ac:chgData name="ABEDITARI Mohammadali (EQUANS UK)" userId="62bfa761-9b4d-4305-b3e4-df4f31d6a602" providerId="ADAL" clId="{58C97BDF-E864-4DAC-8E8D-90F04F3E10BC}" dt="2024-05-08T13:21:19.849" v="724" actId="1076"/>
          <ac:picMkLst>
            <pc:docMk/>
            <pc:sldMk cId="1756972646" sldId="313"/>
            <ac:picMk id="8" creationId="{8608B114-28F9-3668-1725-769C1BE1D20D}"/>
          </ac:picMkLst>
        </pc:picChg>
      </pc:sldChg>
      <pc:sldChg chg="addSp delSp modSp mod">
        <pc:chgData name="ABEDITARI Mohammadali (EQUANS UK)" userId="62bfa761-9b4d-4305-b3e4-df4f31d6a602" providerId="ADAL" clId="{58C97BDF-E864-4DAC-8E8D-90F04F3E10BC}" dt="2024-05-08T13:01:17.563" v="713" actId="14100"/>
        <pc:sldMkLst>
          <pc:docMk/>
          <pc:sldMk cId="639399535" sldId="314"/>
        </pc:sldMkLst>
        <pc:spChg chg="add mod">
          <ac:chgData name="ABEDITARI Mohammadali (EQUANS UK)" userId="62bfa761-9b4d-4305-b3e4-df4f31d6a602" providerId="ADAL" clId="{58C97BDF-E864-4DAC-8E8D-90F04F3E10BC}" dt="2024-05-08T13:00:18.167" v="709"/>
          <ac:spMkLst>
            <pc:docMk/>
            <pc:sldMk cId="639399535" sldId="314"/>
            <ac:spMk id="2" creationId="{6072375C-AC1D-D40E-44E3-3A1C7279A332}"/>
          </ac:spMkLst>
        </pc:spChg>
        <pc:spChg chg="del mod">
          <ac:chgData name="ABEDITARI Mohammadali (EQUANS UK)" userId="62bfa761-9b4d-4305-b3e4-df4f31d6a602" providerId="ADAL" clId="{58C97BDF-E864-4DAC-8E8D-90F04F3E10BC}" dt="2024-05-08T13:00:22.769" v="710" actId="478"/>
          <ac:spMkLst>
            <pc:docMk/>
            <pc:sldMk cId="639399535" sldId="314"/>
            <ac:spMk id="5" creationId="{1B07C49E-AFFC-EC46-8930-E4D428F5F943}"/>
          </ac:spMkLst>
        </pc:spChg>
        <pc:picChg chg="add mod">
          <ac:chgData name="ABEDITARI Mohammadali (EQUANS UK)" userId="62bfa761-9b4d-4305-b3e4-df4f31d6a602" providerId="ADAL" clId="{58C97BDF-E864-4DAC-8E8D-90F04F3E10BC}" dt="2024-05-08T13:01:17.563" v="713" actId="14100"/>
          <ac:picMkLst>
            <pc:docMk/>
            <pc:sldMk cId="639399535" sldId="314"/>
            <ac:picMk id="6" creationId="{47734195-63C5-3C74-C791-00341DB64DF3}"/>
          </ac:picMkLst>
        </pc:picChg>
      </pc:sldChg>
      <pc:sldChg chg="addSp delSp modSp mod">
        <pc:chgData name="ABEDITARI Mohammadali (EQUANS UK)" userId="62bfa761-9b4d-4305-b3e4-df4f31d6a602" providerId="ADAL" clId="{58C97BDF-E864-4DAC-8E8D-90F04F3E10BC}" dt="2024-05-08T13:34:52.755" v="1161" actId="6549"/>
        <pc:sldMkLst>
          <pc:docMk/>
          <pc:sldMk cId="3566646398" sldId="315"/>
        </pc:sldMkLst>
        <pc:spChg chg="del mod">
          <ac:chgData name="ABEDITARI Mohammadali (EQUANS UK)" userId="62bfa761-9b4d-4305-b3e4-df4f31d6a602" providerId="ADAL" clId="{58C97BDF-E864-4DAC-8E8D-90F04F3E10BC}" dt="2024-05-08T13:26:39.115" v="941" actId="478"/>
          <ac:spMkLst>
            <pc:docMk/>
            <pc:sldMk cId="3566646398" sldId="315"/>
            <ac:spMk id="5" creationId="{1B07C49E-AFFC-EC46-8930-E4D428F5F943}"/>
          </ac:spMkLst>
        </pc:spChg>
        <pc:spChg chg="add mod">
          <ac:chgData name="ABEDITARI Mohammadali (EQUANS UK)" userId="62bfa761-9b4d-4305-b3e4-df4f31d6a602" providerId="ADAL" clId="{58C97BDF-E864-4DAC-8E8D-90F04F3E10BC}" dt="2024-05-08T13:34:52.755" v="1161" actId="6549"/>
          <ac:spMkLst>
            <pc:docMk/>
            <pc:sldMk cId="3566646398" sldId="315"/>
            <ac:spMk id="7" creationId="{CCF546FB-628A-1B5A-1DCE-03EBA2DB8A2A}"/>
          </ac:spMkLst>
        </pc:spChg>
        <pc:picChg chg="add mod">
          <ac:chgData name="ABEDITARI Mohammadali (EQUANS UK)" userId="62bfa761-9b4d-4305-b3e4-df4f31d6a602" providerId="ADAL" clId="{58C97BDF-E864-4DAC-8E8D-90F04F3E10BC}" dt="2024-05-08T13:26:43.666" v="942" actId="1076"/>
          <ac:picMkLst>
            <pc:docMk/>
            <pc:sldMk cId="3566646398" sldId="315"/>
            <ac:picMk id="6" creationId="{CE432792-EEA8-4ABA-F232-052320F59BD5}"/>
          </ac:picMkLst>
        </pc:picChg>
      </pc:sldChg>
      <pc:sldChg chg="addSp delSp modSp mod">
        <pc:chgData name="ABEDITARI Mohammadali (EQUANS UK)" userId="62bfa761-9b4d-4305-b3e4-df4f31d6a602" providerId="ADAL" clId="{58C97BDF-E864-4DAC-8E8D-90F04F3E10BC}" dt="2024-05-08T13:40:37.722" v="1197" actId="14100"/>
        <pc:sldMkLst>
          <pc:docMk/>
          <pc:sldMk cId="1398439132" sldId="316"/>
        </pc:sldMkLst>
        <pc:spChg chg="add mod">
          <ac:chgData name="ABEDITARI Mohammadali (EQUANS UK)" userId="62bfa761-9b4d-4305-b3e4-df4f31d6a602" providerId="ADAL" clId="{58C97BDF-E864-4DAC-8E8D-90F04F3E10BC}" dt="2024-05-08T13:39:59.521" v="1193" actId="108"/>
          <ac:spMkLst>
            <pc:docMk/>
            <pc:sldMk cId="1398439132" sldId="316"/>
            <ac:spMk id="2" creationId="{FF541328-67A7-EAF1-751E-0437269CA9FA}"/>
          </ac:spMkLst>
        </pc:spChg>
        <pc:spChg chg="del mod">
          <ac:chgData name="ABEDITARI Mohammadali (EQUANS UK)" userId="62bfa761-9b4d-4305-b3e4-df4f31d6a602" providerId="ADAL" clId="{58C97BDF-E864-4DAC-8E8D-90F04F3E10BC}" dt="2024-05-08T13:40:22.260" v="1194" actId="478"/>
          <ac:spMkLst>
            <pc:docMk/>
            <pc:sldMk cId="1398439132" sldId="316"/>
            <ac:spMk id="5" creationId="{1B07C49E-AFFC-EC46-8930-E4D428F5F943}"/>
          </ac:spMkLst>
        </pc:spChg>
        <pc:picChg chg="add mod">
          <ac:chgData name="ABEDITARI Mohammadali (EQUANS UK)" userId="62bfa761-9b4d-4305-b3e4-df4f31d6a602" providerId="ADAL" clId="{58C97BDF-E864-4DAC-8E8D-90F04F3E10BC}" dt="2024-05-08T13:40:37.722" v="1197" actId="14100"/>
          <ac:picMkLst>
            <pc:docMk/>
            <pc:sldMk cId="1398439132" sldId="316"/>
            <ac:picMk id="7" creationId="{965DF042-2C5C-8F8D-4273-ED1089954890}"/>
          </ac:picMkLst>
        </pc:picChg>
      </pc:sldChg>
      <pc:sldChg chg="addSp delSp modSp mod">
        <pc:chgData name="ABEDITARI Mohammadali (EQUANS UK)" userId="62bfa761-9b4d-4305-b3e4-df4f31d6a602" providerId="ADAL" clId="{58C97BDF-E864-4DAC-8E8D-90F04F3E10BC}" dt="2024-05-08T14:21:01.658" v="1251" actId="732"/>
        <pc:sldMkLst>
          <pc:docMk/>
          <pc:sldMk cId="3975168428" sldId="317"/>
        </pc:sldMkLst>
        <pc:spChg chg="add mod">
          <ac:chgData name="ABEDITARI Mohammadali (EQUANS UK)" userId="62bfa761-9b4d-4305-b3e4-df4f31d6a602" providerId="ADAL" clId="{58C97BDF-E864-4DAC-8E8D-90F04F3E10BC}" dt="2024-05-08T14:20:33.496" v="1245" actId="20577"/>
          <ac:spMkLst>
            <pc:docMk/>
            <pc:sldMk cId="3975168428" sldId="317"/>
            <ac:spMk id="2" creationId="{EA6A748A-CE80-94ED-305B-1D5EDC52F99E}"/>
          </ac:spMkLst>
        </pc:spChg>
        <pc:spChg chg="del mod">
          <ac:chgData name="ABEDITARI Mohammadali (EQUANS UK)" userId="62bfa761-9b4d-4305-b3e4-df4f31d6a602" providerId="ADAL" clId="{58C97BDF-E864-4DAC-8E8D-90F04F3E10BC}" dt="2024-05-08T14:15:05.574" v="1203" actId="478"/>
          <ac:spMkLst>
            <pc:docMk/>
            <pc:sldMk cId="3975168428" sldId="317"/>
            <ac:spMk id="5" creationId="{1B07C49E-AFFC-EC46-8930-E4D428F5F943}"/>
          </ac:spMkLst>
        </pc:spChg>
        <pc:spChg chg="add mod">
          <ac:chgData name="ABEDITARI Mohammadali (EQUANS UK)" userId="62bfa761-9b4d-4305-b3e4-df4f31d6a602" providerId="ADAL" clId="{58C97BDF-E864-4DAC-8E8D-90F04F3E10BC}" dt="2024-05-08T14:19:39.787" v="1229"/>
          <ac:spMkLst>
            <pc:docMk/>
            <pc:sldMk cId="3975168428" sldId="317"/>
            <ac:spMk id="6" creationId="{776035AD-28D5-21F3-D48A-4D4C5CC74D5A}"/>
          </ac:spMkLst>
        </pc:spChg>
        <pc:picChg chg="add mod modCrop">
          <ac:chgData name="ABEDITARI Mohammadali (EQUANS UK)" userId="62bfa761-9b4d-4305-b3e4-df4f31d6a602" providerId="ADAL" clId="{58C97BDF-E864-4DAC-8E8D-90F04F3E10BC}" dt="2024-05-08T14:21:01.658" v="1251" actId="732"/>
          <ac:picMkLst>
            <pc:docMk/>
            <pc:sldMk cId="3975168428" sldId="317"/>
            <ac:picMk id="8" creationId="{F26CB1D9-8261-B657-C0DF-4D44C2153463}"/>
          </ac:picMkLst>
        </pc:picChg>
      </pc:sldChg>
      <pc:sldChg chg="addSp delSp modSp mod">
        <pc:chgData name="ABEDITARI Mohammadali (EQUANS UK)" userId="62bfa761-9b4d-4305-b3e4-df4f31d6a602" providerId="ADAL" clId="{58C97BDF-E864-4DAC-8E8D-90F04F3E10BC}" dt="2024-05-08T14:37:10.209" v="1354" actId="20577"/>
        <pc:sldMkLst>
          <pc:docMk/>
          <pc:sldMk cId="239597884" sldId="318"/>
        </pc:sldMkLst>
        <pc:spChg chg="del mod">
          <ac:chgData name="ABEDITARI Mohammadali (EQUANS UK)" userId="62bfa761-9b4d-4305-b3e4-df4f31d6a602" providerId="ADAL" clId="{58C97BDF-E864-4DAC-8E8D-90F04F3E10BC}" dt="2024-05-08T14:27:54.581" v="1338" actId="478"/>
          <ac:spMkLst>
            <pc:docMk/>
            <pc:sldMk cId="239597884" sldId="318"/>
            <ac:spMk id="5" creationId="{85D9F803-CDBC-C74C-AF1B-2B5937D1C241}"/>
          </ac:spMkLst>
        </pc:spChg>
        <pc:spChg chg="mod">
          <ac:chgData name="ABEDITARI Mohammadali (EQUANS UK)" userId="62bfa761-9b4d-4305-b3e4-df4f31d6a602" providerId="ADAL" clId="{58C97BDF-E864-4DAC-8E8D-90F04F3E10BC}" dt="2024-05-08T14:27:15.223" v="1334" actId="20577"/>
          <ac:spMkLst>
            <pc:docMk/>
            <pc:sldMk cId="239597884" sldId="318"/>
            <ac:spMk id="8" creationId="{2E0ECA32-E146-40DA-85CD-9677244BC3EC}"/>
          </ac:spMkLst>
        </pc:spChg>
        <pc:spChg chg="add mod">
          <ac:chgData name="ABEDITARI Mohammadali (EQUANS UK)" userId="62bfa761-9b4d-4305-b3e4-df4f31d6a602" providerId="ADAL" clId="{58C97BDF-E864-4DAC-8E8D-90F04F3E10BC}" dt="2024-05-08T14:37:10.209" v="1354" actId="20577"/>
          <ac:spMkLst>
            <pc:docMk/>
            <pc:sldMk cId="239597884" sldId="318"/>
            <ac:spMk id="9" creationId="{1E6ACC69-040E-82CA-2699-96B32672EA82}"/>
          </ac:spMkLst>
        </pc:spChg>
        <pc:picChg chg="add mod">
          <ac:chgData name="ABEDITARI Mohammadali (EQUANS UK)" userId="62bfa761-9b4d-4305-b3e4-df4f31d6a602" providerId="ADAL" clId="{58C97BDF-E864-4DAC-8E8D-90F04F3E10BC}" dt="2024-05-08T14:27:52.313" v="1337" actId="1076"/>
          <ac:picMkLst>
            <pc:docMk/>
            <pc:sldMk cId="239597884" sldId="318"/>
            <ac:picMk id="4" creationId="{71E02FC3-34B2-1A8B-9945-78A20FEF5DC6}"/>
          </ac:picMkLst>
        </pc:picChg>
        <pc:picChg chg="add mod">
          <ac:chgData name="ABEDITARI Mohammadali (EQUANS UK)" userId="62bfa761-9b4d-4305-b3e4-df4f31d6a602" providerId="ADAL" clId="{58C97BDF-E864-4DAC-8E8D-90F04F3E10BC}" dt="2024-05-08T14:28:12.892" v="1341" actId="14100"/>
          <ac:picMkLst>
            <pc:docMk/>
            <pc:sldMk cId="239597884" sldId="318"/>
            <ac:picMk id="7" creationId="{73476FCF-F9EA-8522-614F-2B645EC98845}"/>
          </ac:picMkLst>
        </pc:picChg>
      </pc:sldChg>
      <pc:sldChg chg="addSp delSp modSp mod">
        <pc:chgData name="ABEDITARI Mohammadali (EQUANS UK)" userId="62bfa761-9b4d-4305-b3e4-df4f31d6a602" providerId="ADAL" clId="{58C97BDF-E864-4DAC-8E8D-90F04F3E10BC}" dt="2024-05-08T14:40:29.462" v="1451" actId="20577"/>
        <pc:sldMkLst>
          <pc:docMk/>
          <pc:sldMk cId="232499080" sldId="319"/>
        </pc:sldMkLst>
        <pc:spChg chg="del">
          <ac:chgData name="ABEDITARI Mohammadali (EQUANS UK)" userId="62bfa761-9b4d-4305-b3e4-df4f31d6a602" providerId="ADAL" clId="{58C97BDF-E864-4DAC-8E8D-90F04F3E10BC}" dt="2024-05-08T14:37:41.289" v="1356" actId="478"/>
          <ac:spMkLst>
            <pc:docMk/>
            <pc:sldMk cId="232499080" sldId="319"/>
            <ac:spMk id="5" creationId="{85D9F803-CDBC-C74C-AF1B-2B5937D1C241}"/>
          </ac:spMkLst>
        </pc:spChg>
        <pc:spChg chg="add mod">
          <ac:chgData name="ABEDITARI Mohammadali (EQUANS UK)" userId="62bfa761-9b4d-4305-b3e4-df4f31d6a602" providerId="ADAL" clId="{58C97BDF-E864-4DAC-8E8D-90F04F3E10BC}" dt="2024-05-08T14:40:29.462" v="1451" actId="20577"/>
          <ac:spMkLst>
            <pc:docMk/>
            <pc:sldMk cId="232499080" sldId="319"/>
            <ac:spMk id="6" creationId="{8946923E-6944-463E-9438-96948241B9C0}"/>
          </ac:spMkLst>
        </pc:spChg>
        <pc:spChg chg="mod">
          <ac:chgData name="ABEDITARI Mohammadali (EQUANS UK)" userId="62bfa761-9b4d-4305-b3e4-df4f31d6a602" providerId="ADAL" clId="{58C97BDF-E864-4DAC-8E8D-90F04F3E10BC}" dt="2024-05-08T14:38:07.442" v="1377" actId="20577"/>
          <ac:spMkLst>
            <pc:docMk/>
            <pc:sldMk cId="232499080" sldId="319"/>
            <ac:spMk id="8" creationId="{34C97452-C78A-4701-B8AB-ABFE63D5BEDE}"/>
          </ac:spMkLst>
        </pc:spChg>
        <pc:picChg chg="add mod">
          <ac:chgData name="ABEDITARI Mohammadali (EQUANS UK)" userId="62bfa761-9b4d-4305-b3e4-df4f31d6a602" providerId="ADAL" clId="{58C97BDF-E864-4DAC-8E8D-90F04F3E10BC}" dt="2024-05-08T14:37:42.855" v="1357" actId="1076"/>
          <ac:picMkLst>
            <pc:docMk/>
            <pc:sldMk cId="232499080" sldId="319"/>
            <ac:picMk id="4" creationId="{41E9130C-5E40-2A86-112A-F71A510A6CD9}"/>
          </ac:picMkLst>
        </pc:picChg>
      </pc:sldChg>
      <pc:sldChg chg="addSp modSp mod">
        <pc:chgData name="ABEDITARI Mohammadali (EQUANS UK)" userId="62bfa761-9b4d-4305-b3e4-df4f31d6a602" providerId="ADAL" clId="{58C97BDF-E864-4DAC-8E8D-90F04F3E10BC}" dt="2024-05-08T14:57:55.001" v="1838" actId="1076"/>
        <pc:sldMkLst>
          <pc:docMk/>
          <pc:sldMk cId="3645034231" sldId="320"/>
        </pc:sldMkLst>
        <pc:spChg chg="mod">
          <ac:chgData name="ABEDITARI Mohammadali (EQUANS UK)" userId="62bfa761-9b4d-4305-b3e4-df4f31d6a602" providerId="ADAL" clId="{58C97BDF-E864-4DAC-8E8D-90F04F3E10BC}" dt="2024-05-08T14:57:55.001" v="1838" actId="1076"/>
          <ac:spMkLst>
            <pc:docMk/>
            <pc:sldMk cId="3645034231" sldId="320"/>
            <ac:spMk id="5" creationId="{1B07C49E-AFFC-EC46-8930-E4D428F5F943}"/>
          </ac:spMkLst>
        </pc:spChg>
        <pc:picChg chg="add mod">
          <ac:chgData name="ABEDITARI Mohammadali (EQUANS UK)" userId="62bfa761-9b4d-4305-b3e4-df4f31d6a602" providerId="ADAL" clId="{58C97BDF-E864-4DAC-8E8D-90F04F3E10BC}" dt="2024-05-08T14:56:56.330" v="1751" actId="1076"/>
          <ac:picMkLst>
            <pc:docMk/>
            <pc:sldMk cId="3645034231" sldId="320"/>
            <ac:picMk id="3" creationId="{4F15444E-ABFB-419B-7809-84CB376B3E4A}"/>
          </ac:picMkLst>
        </pc:picChg>
      </pc:sldChg>
      <pc:sldChg chg="addSp delSp modSp mod">
        <pc:chgData name="ABEDITARI Mohammadali (EQUANS UK)" userId="62bfa761-9b4d-4305-b3e4-df4f31d6a602" providerId="ADAL" clId="{58C97BDF-E864-4DAC-8E8D-90F04F3E10BC}" dt="2024-05-08T14:44:18.834" v="1641" actId="6549"/>
        <pc:sldMkLst>
          <pc:docMk/>
          <pc:sldMk cId="700132931" sldId="322"/>
        </pc:sldMkLst>
        <pc:spChg chg="del">
          <ac:chgData name="ABEDITARI Mohammadali (EQUANS UK)" userId="62bfa761-9b4d-4305-b3e4-df4f31d6a602" providerId="ADAL" clId="{58C97BDF-E864-4DAC-8E8D-90F04F3E10BC}" dt="2024-05-08T14:41:26.649" v="1480" actId="478"/>
          <ac:spMkLst>
            <pc:docMk/>
            <pc:sldMk cId="700132931" sldId="322"/>
            <ac:spMk id="5" creationId="{85D9F803-CDBC-C74C-AF1B-2B5937D1C241}"/>
          </ac:spMkLst>
        </pc:spChg>
        <pc:spChg chg="add mod">
          <ac:chgData name="ABEDITARI Mohammadali (EQUANS UK)" userId="62bfa761-9b4d-4305-b3e4-df4f31d6a602" providerId="ADAL" clId="{58C97BDF-E864-4DAC-8E8D-90F04F3E10BC}" dt="2024-05-08T14:44:18.834" v="1641" actId="6549"/>
          <ac:spMkLst>
            <pc:docMk/>
            <pc:sldMk cId="700132931" sldId="322"/>
            <ac:spMk id="6" creationId="{6056AFB1-05EB-63A6-F23F-19C356935FE9}"/>
          </ac:spMkLst>
        </pc:spChg>
        <pc:spChg chg="mod">
          <ac:chgData name="ABEDITARI Mohammadali (EQUANS UK)" userId="62bfa761-9b4d-4305-b3e4-df4f31d6a602" providerId="ADAL" clId="{58C97BDF-E864-4DAC-8E8D-90F04F3E10BC}" dt="2024-05-08T14:41:03.408" v="1478" actId="20577"/>
          <ac:spMkLst>
            <pc:docMk/>
            <pc:sldMk cId="700132931" sldId="322"/>
            <ac:spMk id="8" creationId="{9456A072-47A6-4424-9ABE-F398119040DD}"/>
          </ac:spMkLst>
        </pc:spChg>
        <pc:picChg chg="add mod">
          <ac:chgData name="ABEDITARI Mohammadali (EQUANS UK)" userId="62bfa761-9b4d-4305-b3e4-df4f31d6a602" providerId="ADAL" clId="{58C97BDF-E864-4DAC-8E8D-90F04F3E10BC}" dt="2024-05-08T14:41:34.716" v="1483" actId="1076"/>
          <ac:picMkLst>
            <pc:docMk/>
            <pc:sldMk cId="700132931" sldId="322"/>
            <ac:picMk id="4" creationId="{25E76B81-E195-B811-C607-936D78941A45}"/>
          </ac:picMkLst>
        </pc:picChg>
      </pc:sldChg>
      <pc:sldChg chg="addSp delSp modSp mod">
        <pc:chgData name="ABEDITARI Mohammadali (EQUANS UK)" userId="62bfa761-9b4d-4305-b3e4-df4f31d6a602" providerId="ADAL" clId="{58C97BDF-E864-4DAC-8E8D-90F04F3E10BC}" dt="2024-05-08T14:49:57.412" v="1697" actId="255"/>
        <pc:sldMkLst>
          <pc:docMk/>
          <pc:sldMk cId="1866160706" sldId="323"/>
        </pc:sldMkLst>
        <pc:spChg chg="del">
          <ac:chgData name="ABEDITARI Mohammadali (EQUANS UK)" userId="62bfa761-9b4d-4305-b3e4-df4f31d6a602" providerId="ADAL" clId="{58C97BDF-E864-4DAC-8E8D-90F04F3E10BC}" dt="2024-05-08T14:45:02.586" v="1655" actId="478"/>
          <ac:spMkLst>
            <pc:docMk/>
            <pc:sldMk cId="1866160706" sldId="323"/>
            <ac:spMk id="5" creationId="{85D9F803-CDBC-C74C-AF1B-2B5937D1C241}"/>
          </ac:spMkLst>
        </pc:spChg>
        <pc:spChg chg="add mod">
          <ac:chgData name="ABEDITARI Mohammadali (EQUANS UK)" userId="62bfa761-9b4d-4305-b3e4-df4f31d6a602" providerId="ADAL" clId="{58C97BDF-E864-4DAC-8E8D-90F04F3E10BC}" dt="2024-05-08T14:49:57.412" v="1697" actId="255"/>
          <ac:spMkLst>
            <pc:docMk/>
            <pc:sldMk cId="1866160706" sldId="323"/>
            <ac:spMk id="7" creationId="{5852F0E2-4935-268B-FD94-6FF61C39CECC}"/>
          </ac:spMkLst>
        </pc:spChg>
        <pc:spChg chg="mod">
          <ac:chgData name="ABEDITARI Mohammadali (EQUANS UK)" userId="62bfa761-9b4d-4305-b3e4-df4f31d6a602" providerId="ADAL" clId="{58C97BDF-E864-4DAC-8E8D-90F04F3E10BC}" dt="2024-05-08T14:44:38.470" v="1653" actId="20577"/>
          <ac:spMkLst>
            <pc:docMk/>
            <pc:sldMk cId="1866160706" sldId="323"/>
            <ac:spMk id="8" creationId="{4EF94599-779E-457E-B57B-6063EBF7A840}"/>
          </ac:spMkLst>
        </pc:spChg>
        <pc:picChg chg="add mod">
          <ac:chgData name="ABEDITARI Mohammadali (EQUANS UK)" userId="62bfa761-9b4d-4305-b3e4-df4f31d6a602" providerId="ADAL" clId="{58C97BDF-E864-4DAC-8E8D-90F04F3E10BC}" dt="2024-05-08T14:45:08.538" v="1658" actId="1076"/>
          <ac:picMkLst>
            <pc:docMk/>
            <pc:sldMk cId="1866160706" sldId="323"/>
            <ac:picMk id="4" creationId="{B5E3CADA-580D-4D91-3606-C8F08E8DDB78}"/>
          </ac:picMkLst>
        </pc:picChg>
      </pc:sldChg>
      <pc:sldChg chg="addSp delSp modSp mod">
        <pc:chgData name="ABEDITARI Mohammadali (EQUANS UK)" userId="62bfa761-9b4d-4305-b3e4-df4f31d6a602" providerId="ADAL" clId="{58C97BDF-E864-4DAC-8E8D-90F04F3E10BC}" dt="2024-05-08T14:50:42.270" v="1704" actId="1076"/>
        <pc:sldMkLst>
          <pc:docMk/>
          <pc:sldMk cId="252359608" sldId="324"/>
        </pc:sldMkLst>
        <pc:spChg chg="del">
          <ac:chgData name="ABEDITARI Mohammadali (EQUANS UK)" userId="62bfa761-9b4d-4305-b3e4-df4f31d6a602" providerId="ADAL" clId="{58C97BDF-E864-4DAC-8E8D-90F04F3E10BC}" dt="2024-05-08T14:48:40.075" v="1691" actId="478"/>
          <ac:spMkLst>
            <pc:docMk/>
            <pc:sldMk cId="252359608" sldId="324"/>
            <ac:spMk id="5" creationId="{85D9F803-CDBC-C74C-AF1B-2B5937D1C241}"/>
          </ac:spMkLst>
        </pc:spChg>
        <pc:spChg chg="add mod">
          <ac:chgData name="ABEDITARI Mohammadali (EQUANS UK)" userId="62bfa761-9b4d-4305-b3e4-df4f31d6a602" providerId="ADAL" clId="{58C97BDF-E864-4DAC-8E8D-90F04F3E10BC}" dt="2024-05-08T14:50:42.270" v="1704" actId="1076"/>
          <ac:spMkLst>
            <pc:docMk/>
            <pc:sldMk cId="252359608" sldId="324"/>
            <ac:spMk id="9" creationId="{235F0D17-3233-01C8-456A-01A7C0C109F3}"/>
          </ac:spMkLst>
        </pc:spChg>
        <pc:spChg chg="mod">
          <ac:chgData name="ABEDITARI Mohammadali (EQUANS UK)" userId="62bfa761-9b4d-4305-b3e4-df4f31d6a602" providerId="ADAL" clId="{58C97BDF-E864-4DAC-8E8D-90F04F3E10BC}" dt="2024-05-08T14:47:44.335" v="1684" actId="20577"/>
          <ac:spMkLst>
            <pc:docMk/>
            <pc:sldMk cId="252359608" sldId="324"/>
            <ac:spMk id="12" creationId="{4D271BF5-BAA1-4CEB-A575-76A097FABBBA}"/>
          </ac:spMkLst>
        </pc:spChg>
        <pc:picChg chg="add mod">
          <ac:chgData name="ABEDITARI Mohammadali (EQUANS UK)" userId="62bfa761-9b4d-4305-b3e4-df4f31d6a602" providerId="ADAL" clId="{58C97BDF-E864-4DAC-8E8D-90F04F3E10BC}" dt="2024-05-08T14:50:36.196" v="1702" actId="1076"/>
          <ac:picMkLst>
            <pc:docMk/>
            <pc:sldMk cId="252359608" sldId="324"/>
            <ac:picMk id="4" creationId="{2CD2A66A-CA2C-F8DE-8F8C-90F493D9CFC9}"/>
          </ac:picMkLst>
        </pc:picChg>
        <pc:picChg chg="add mod">
          <ac:chgData name="ABEDITARI Mohammadali (EQUANS UK)" userId="62bfa761-9b4d-4305-b3e4-df4f31d6a602" providerId="ADAL" clId="{58C97BDF-E864-4DAC-8E8D-90F04F3E10BC}" dt="2024-05-08T14:49:13.896" v="1696" actId="1076"/>
          <ac:picMkLst>
            <pc:docMk/>
            <pc:sldMk cId="252359608" sldId="324"/>
            <ac:picMk id="7" creationId="{3E9C9867-2D07-D119-9EBB-B21BBD318D3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48813C-4CB7-4E0F-BA0D-0E65C5423638}" type="doc">
      <dgm:prSet loTypeId="urn:microsoft.com/office/officeart/2005/8/layout/bProcess3" loCatId="process" qsTypeId="urn:microsoft.com/office/officeart/2005/8/quickstyle/simple1" qsCatId="simple" csTypeId="urn:microsoft.com/office/officeart/2005/8/colors/accent0_1" csCatId="mainScheme" phldr="1"/>
      <dgm:spPr/>
      <dgm:t>
        <a:bodyPr/>
        <a:lstStyle/>
        <a:p>
          <a:endParaRPr lang="en-GB"/>
        </a:p>
      </dgm:t>
    </dgm:pt>
    <dgm:pt modelId="{78E41D04-8E36-4C02-99B2-0F90409B2D36}">
      <dgm:prSet phldrT="[Text]" custT="1"/>
      <dgm:spPr/>
      <dgm:t>
        <a:bodyPr/>
        <a:lstStyle/>
        <a:p>
          <a:r>
            <a:rPr lang="en-GB" sz="1800" b="1" i="0" kern="1200" dirty="0"/>
            <a:t>Access SpaceX </a:t>
          </a:r>
          <a:r>
            <a:rPr lang="en-GB" sz="1800" b="1" i="0" kern="1200" dirty="0">
              <a:latin typeface="Calibri" panose="020F0502020204030204"/>
              <a:ea typeface="+mn-ea"/>
              <a:cs typeface="+mn-cs"/>
            </a:rPr>
            <a:t>REST</a:t>
          </a:r>
          <a:r>
            <a:rPr lang="en-GB" sz="1800" b="1" i="0" kern="1200" dirty="0"/>
            <a:t> API Endpoint</a:t>
          </a:r>
          <a:endParaRPr lang="en-GB" sz="1800" kern="1200" dirty="0"/>
        </a:p>
      </dgm:t>
    </dgm:pt>
    <dgm:pt modelId="{C7CC1F5F-53F6-46BA-9880-D37BF4386A87}" type="parTrans" cxnId="{4AE82B41-DF50-4BD3-957E-8222AC109072}">
      <dgm:prSet/>
      <dgm:spPr/>
      <dgm:t>
        <a:bodyPr/>
        <a:lstStyle/>
        <a:p>
          <a:endParaRPr lang="en-GB"/>
        </a:p>
      </dgm:t>
    </dgm:pt>
    <dgm:pt modelId="{B12CEBD3-DC86-49E2-804B-027784A44DF8}" type="sibTrans" cxnId="{4AE82B41-DF50-4BD3-957E-8222AC109072}">
      <dgm:prSet/>
      <dgm:spPr/>
      <dgm:t>
        <a:bodyPr/>
        <a:lstStyle/>
        <a:p>
          <a:endParaRPr lang="en-GB"/>
        </a:p>
      </dgm:t>
    </dgm:pt>
    <dgm:pt modelId="{2695C277-A57C-4040-9081-06C47BBF1C36}">
      <dgm:prSet phldrT="[Text]" custT="1"/>
      <dgm:spPr/>
      <dgm:t>
        <a:bodyPr spcFirstLastPara="0" vert="horz" wrap="square" lIns="113792" tIns="113792" rIns="113792" bIns="113792" numCol="1" spcCol="1270" anchor="ctr" anchorCtr="0"/>
        <a:lstStyle/>
        <a:p>
          <a:pPr marL="0" lvl="0" indent="0" algn="ctr" defTabSz="711200">
            <a:lnSpc>
              <a:spcPct val="90000"/>
            </a:lnSpc>
            <a:spcBef>
              <a:spcPct val="0"/>
            </a:spcBef>
            <a:spcAft>
              <a:spcPct val="35000"/>
            </a:spcAft>
            <a:buNone/>
          </a:pPr>
          <a:r>
            <a:rPr lang="en-GB" sz="1600" b="1" i="0" kern="1200" dirty="0">
              <a:latin typeface="Calibri" panose="020F0502020204030204"/>
              <a:ea typeface="+mn-ea"/>
              <a:cs typeface="+mn-cs"/>
            </a:rPr>
            <a:t>Use </a:t>
          </a:r>
          <a:r>
            <a:rPr lang="en-GB" sz="1800" b="1" i="0" kern="1200" dirty="0">
              <a:latin typeface="Calibri" panose="020F0502020204030204"/>
              <a:ea typeface="+mn-ea"/>
              <a:cs typeface="+mn-cs"/>
            </a:rPr>
            <a:t>Requests</a:t>
          </a:r>
          <a:r>
            <a:rPr lang="en-GB" sz="1600" b="1" i="0" kern="1200" dirty="0">
              <a:latin typeface="Calibri" panose="020F0502020204030204"/>
              <a:ea typeface="+mn-ea"/>
              <a:cs typeface="+mn-cs"/>
            </a:rPr>
            <a:t> Library for API Call</a:t>
          </a:r>
        </a:p>
      </dgm:t>
    </dgm:pt>
    <dgm:pt modelId="{609A13B5-C5A1-4DC4-97A5-DE8B12657884}" type="parTrans" cxnId="{5E281552-FB7A-46A6-B0C3-1A02A9AD89A1}">
      <dgm:prSet/>
      <dgm:spPr/>
      <dgm:t>
        <a:bodyPr/>
        <a:lstStyle/>
        <a:p>
          <a:endParaRPr lang="en-GB"/>
        </a:p>
      </dgm:t>
    </dgm:pt>
    <dgm:pt modelId="{26F9885C-88D2-4C03-BE88-013A2EFC223D}" type="sibTrans" cxnId="{5E281552-FB7A-46A6-B0C3-1A02A9AD89A1}">
      <dgm:prSet/>
      <dgm:spPr/>
      <dgm:t>
        <a:bodyPr/>
        <a:lstStyle/>
        <a:p>
          <a:endParaRPr lang="en-GB"/>
        </a:p>
      </dgm:t>
    </dgm:pt>
    <dgm:pt modelId="{BEE07CAA-A513-43A6-B4DA-CFD277E80F65}">
      <dgm:prSet phldrT="[Text]" custT="1"/>
      <dgm:spPr/>
      <dgm:t>
        <a:bodyPr/>
        <a:lstStyle/>
        <a:p>
          <a:r>
            <a:rPr lang="en-GB" sz="1800" b="1" i="0" kern="1200" dirty="0">
              <a:latin typeface="Calibri" panose="020F0502020204030204"/>
              <a:ea typeface="+mn-ea"/>
              <a:cs typeface="+mn-cs"/>
            </a:rPr>
            <a:t>Extract</a:t>
          </a:r>
          <a:r>
            <a:rPr lang="en-GB" sz="1800" b="1" i="0" kern="1200" dirty="0"/>
            <a:t> Key Data</a:t>
          </a:r>
          <a:endParaRPr lang="en-GB" sz="1800" kern="1200" dirty="0"/>
        </a:p>
      </dgm:t>
    </dgm:pt>
    <dgm:pt modelId="{1E475F19-C180-4C36-8B62-E32FBE0AB765}" type="parTrans" cxnId="{F0396827-E8DD-496F-91BF-08A008842E88}">
      <dgm:prSet/>
      <dgm:spPr/>
      <dgm:t>
        <a:bodyPr/>
        <a:lstStyle/>
        <a:p>
          <a:endParaRPr lang="en-GB"/>
        </a:p>
      </dgm:t>
    </dgm:pt>
    <dgm:pt modelId="{A501B1EF-4E5C-4871-8B72-3E777562254C}" type="sibTrans" cxnId="{F0396827-E8DD-496F-91BF-08A008842E88}">
      <dgm:prSet/>
      <dgm:spPr/>
      <dgm:t>
        <a:bodyPr/>
        <a:lstStyle/>
        <a:p>
          <a:endParaRPr lang="en-GB"/>
        </a:p>
      </dgm:t>
    </dgm:pt>
    <dgm:pt modelId="{7ECC6D04-517E-45DE-A767-09D5852C9A5A}">
      <dgm:prSet phldrT="[Text]" custT="1"/>
      <dgm:spPr/>
      <dgm:t>
        <a:bodyPr/>
        <a:lstStyle/>
        <a:p>
          <a:r>
            <a:rPr lang="en-GB" sz="1800" b="1" i="0" dirty="0"/>
            <a:t>Retrieve Past Launch Data as JSON</a:t>
          </a:r>
          <a:endParaRPr lang="en-GB" sz="1800" dirty="0"/>
        </a:p>
      </dgm:t>
    </dgm:pt>
    <dgm:pt modelId="{9131AE0E-352A-4CBB-A338-57B4A4303689}" type="parTrans" cxnId="{111F8267-0795-4451-A363-83358428B49B}">
      <dgm:prSet/>
      <dgm:spPr/>
      <dgm:t>
        <a:bodyPr/>
        <a:lstStyle/>
        <a:p>
          <a:endParaRPr lang="en-GB"/>
        </a:p>
      </dgm:t>
    </dgm:pt>
    <dgm:pt modelId="{68AE3314-AEB6-4646-B070-D163E8843BBC}" type="sibTrans" cxnId="{111F8267-0795-4451-A363-83358428B49B}">
      <dgm:prSet/>
      <dgm:spPr/>
      <dgm:t>
        <a:bodyPr/>
        <a:lstStyle/>
        <a:p>
          <a:endParaRPr lang="en-GB"/>
        </a:p>
      </dgm:t>
    </dgm:pt>
    <dgm:pt modelId="{1371871F-A392-4FCA-A64C-DE98107268E4}">
      <dgm:prSet phldrT="[Text]" custT="1"/>
      <dgm:spPr/>
      <dgm:t>
        <a:bodyPr/>
        <a:lstStyle/>
        <a:p>
          <a:r>
            <a:rPr lang="en-GB" sz="1800" b="1" i="0" dirty="0"/>
            <a:t>Convert JSON to </a:t>
          </a:r>
          <a:r>
            <a:rPr lang="en-GB" sz="1800" b="1" i="0" dirty="0" err="1"/>
            <a:t>DataFrame</a:t>
          </a:r>
          <a:endParaRPr lang="en-GB" sz="1800" dirty="0"/>
        </a:p>
      </dgm:t>
    </dgm:pt>
    <dgm:pt modelId="{43442E74-F77C-4965-942F-1B68A56BBDB7}" type="parTrans" cxnId="{33AAA43E-75D5-4903-9BB1-68E608DD6669}">
      <dgm:prSet/>
      <dgm:spPr/>
      <dgm:t>
        <a:bodyPr/>
        <a:lstStyle/>
        <a:p>
          <a:endParaRPr lang="en-GB"/>
        </a:p>
      </dgm:t>
    </dgm:pt>
    <dgm:pt modelId="{8397016B-0BB4-4EF8-889D-AF090CF46901}" type="sibTrans" cxnId="{33AAA43E-75D5-4903-9BB1-68E608DD6669}">
      <dgm:prSet/>
      <dgm:spPr/>
      <dgm:t>
        <a:bodyPr/>
        <a:lstStyle/>
        <a:p>
          <a:endParaRPr lang="en-GB"/>
        </a:p>
      </dgm:t>
    </dgm:pt>
    <dgm:pt modelId="{B70A01F4-C2DB-4886-9B6A-884660593755}">
      <dgm:prSet phldrT="[Text]" custT="1"/>
      <dgm:spPr/>
      <dgm:t>
        <a:bodyPr/>
        <a:lstStyle/>
        <a:p>
          <a:r>
            <a:rPr lang="en-GB" sz="1800" b="1" i="0" dirty="0"/>
            <a:t>Filter for Falcon 9 Launches</a:t>
          </a:r>
          <a:endParaRPr lang="en-GB" sz="1800" dirty="0"/>
        </a:p>
      </dgm:t>
    </dgm:pt>
    <dgm:pt modelId="{858737DD-EDF2-452D-B4E4-6896C9223CD8}" type="parTrans" cxnId="{AC25F076-91FB-4C00-A825-A3A2D831E326}">
      <dgm:prSet/>
      <dgm:spPr/>
      <dgm:t>
        <a:bodyPr/>
        <a:lstStyle/>
        <a:p>
          <a:endParaRPr lang="en-GB"/>
        </a:p>
      </dgm:t>
    </dgm:pt>
    <dgm:pt modelId="{7F314E98-A0CF-4921-A590-8535408DF115}" type="sibTrans" cxnId="{AC25F076-91FB-4C00-A825-A3A2D831E326}">
      <dgm:prSet/>
      <dgm:spPr/>
      <dgm:t>
        <a:bodyPr/>
        <a:lstStyle/>
        <a:p>
          <a:endParaRPr lang="en-GB"/>
        </a:p>
      </dgm:t>
    </dgm:pt>
    <dgm:pt modelId="{722F8D33-A7F2-41BD-A68A-0133B5705DCD}">
      <dgm:prSet phldrT="[Text]" custT="1"/>
      <dgm:spPr/>
      <dgm:t>
        <a:bodyPr/>
        <a:lstStyle/>
        <a:p>
          <a:r>
            <a:rPr lang="en-GB" sz="1800" b="1" i="0" dirty="0"/>
            <a:t>Handle Missing Data</a:t>
          </a:r>
          <a:endParaRPr lang="en-GB" sz="1800" dirty="0"/>
        </a:p>
      </dgm:t>
    </dgm:pt>
    <dgm:pt modelId="{A1A9C67C-673A-47E7-B586-1ADBB0D6C375}" type="parTrans" cxnId="{F77F56C1-D268-44B1-B955-C96AAAC32A8E}">
      <dgm:prSet/>
      <dgm:spPr/>
      <dgm:t>
        <a:bodyPr/>
        <a:lstStyle/>
        <a:p>
          <a:endParaRPr lang="en-GB"/>
        </a:p>
      </dgm:t>
    </dgm:pt>
    <dgm:pt modelId="{ED8A7B84-35B6-4250-836D-A59DCEA4D993}" type="sibTrans" cxnId="{F77F56C1-D268-44B1-B955-C96AAAC32A8E}">
      <dgm:prSet/>
      <dgm:spPr/>
      <dgm:t>
        <a:bodyPr/>
        <a:lstStyle/>
        <a:p>
          <a:endParaRPr lang="en-GB"/>
        </a:p>
      </dgm:t>
    </dgm:pt>
    <dgm:pt modelId="{7CBBE727-4D87-4F9C-B93F-2D19B6574F14}">
      <dgm:prSet phldrT="[Text]" custT="1"/>
      <dgm:spPr/>
      <dgm:t>
        <a:bodyPr/>
        <a:lstStyle/>
        <a:p>
          <a:r>
            <a:rPr lang="en-GB" sz="1800" b="1" i="0"/>
            <a:t>Data Wrangling</a:t>
          </a:r>
          <a:endParaRPr lang="en-GB" sz="1800" dirty="0"/>
        </a:p>
      </dgm:t>
    </dgm:pt>
    <dgm:pt modelId="{4B339235-96DF-48C3-868D-7378654A7683}" type="parTrans" cxnId="{D6EDBF55-7583-48EE-B204-196EAB1606AA}">
      <dgm:prSet/>
      <dgm:spPr/>
      <dgm:t>
        <a:bodyPr/>
        <a:lstStyle/>
        <a:p>
          <a:endParaRPr lang="en-GB"/>
        </a:p>
      </dgm:t>
    </dgm:pt>
    <dgm:pt modelId="{86E579F7-09ED-4BB7-864F-B0FAF6DCDA7A}" type="sibTrans" cxnId="{D6EDBF55-7583-48EE-B204-196EAB1606AA}">
      <dgm:prSet/>
      <dgm:spPr/>
      <dgm:t>
        <a:bodyPr/>
        <a:lstStyle/>
        <a:p>
          <a:endParaRPr lang="en-GB"/>
        </a:p>
      </dgm:t>
    </dgm:pt>
    <dgm:pt modelId="{6F7C4F22-9403-4351-ADBA-649A506EF184}" type="pres">
      <dgm:prSet presAssocID="{2948813C-4CB7-4E0F-BA0D-0E65C5423638}" presName="Name0" presStyleCnt="0">
        <dgm:presLayoutVars>
          <dgm:dir/>
          <dgm:resizeHandles val="exact"/>
        </dgm:presLayoutVars>
      </dgm:prSet>
      <dgm:spPr/>
    </dgm:pt>
    <dgm:pt modelId="{D80F9B88-1041-4C4F-BE2D-0A57D63BF16D}" type="pres">
      <dgm:prSet presAssocID="{78E41D04-8E36-4C02-99B2-0F90409B2D36}" presName="node" presStyleLbl="node1" presStyleIdx="0" presStyleCnt="8" custScaleX="88515" custScaleY="96406">
        <dgm:presLayoutVars>
          <dgm:bulletEnabled val="1"/>
        </dgm:presLayoutVars>
      </dgm:prSet>
      <dgm:spPr/>
    </dgm:pt>
    <dgm:pt modelId="{DE08CC84-11DD-4E56-B4B8-7206D0DB0744}" type="pres">
      <dgm:prSet presAssocID="{B12CEBD3-DC86-49E2-804B-027784A44DF8}" presName="sibTrans" presStyleLbl="sibTrans1D1" presStyleIdx="0" presStyleCnt="7"/>
      <dgm:spPr/>
    </dgm:pt>
    <dgm:pt modelId="{42D7B829-0C74-42D6-B9EA-CEBDA8E65161}" type="pres">
      <dgm:prSet presAssocID="{B12CEBD3-DC86-49E2-804B-027784A44DF8}" presName="connectorText" presStyleLbl="sibTrans1D1" presStyleIdx="0" presStyleCnt="7"/>
      <dgm:spPr/>
    </dgm:pt>
    <dgm:pt modelId="{D9689B55-4B22-4091-A1F1-E2215F9C8909}" type="pres">
      <dgm:prSet presAssocID="{2695C277-A57C-4040-9081-06C47BBF1C36}" presName="node" presStyleLbl="node1" presStyleIdx="1" presStyleCnt="8" custScaleX="88005" custScaleY="97306" custLinFactNeighborX="-1375">
        <dgm:presLayoutVars>
          <dgm:bulletEnabled val="1"/>
        </dgm:presLayoutVars>
      </dgm:prSet>
      <dgm:spPr>
        <a:xfrm>
          <a:off x="3274397" y="298903"/>
          <a:ext cx="2137486" cy="1357132"/>
        </a:xfrm>
        <a:prstGeom prst="rect">
          <a:avLst/>
        </a:prstGeom>
      </dgm:spPr>
    </dgm:pt>
    <dgm:pt modelId="{8B9CD5C9-919D-4589-935E-882499D196A2}" type="pres">
      <dgm:prSet presAssocID="{26F9885C-88D2-4C03-BE88-013A2EFC223D}" presName="sibTrans" presStyleLbl="sibTrans1D1" presStyleIdx="1" presStyleCnt="7"/>
      <dgm:spPr/>
    </dgm:pt>
    <dgm:pt modelId="{8D4E1CF5-F4C4-4D67-AB23-9C6C26364808}" type="pres">
      <dgm:prSet presAssocID="{26F9885C-88D2-4C03-BE88-013A2EFC223D}" presName="connectorText" presStyleLbl="sibTrans1D1" presStyleIdx="1" presStyleCnt="7"/>
      <dgm:spPr/>
    </dgm:pt>
    <dgm:pt modelId="{76824C19-1642-409C-ADEA-0F7D41A69F80}" type="pres">
      <dgm:prSet presAssocID="{BEE07CAA-A513-43A6-B4DA-CFD277E80F65}" presName="node" presStyleLbl="node1" presStyleIdx="2" presStyleCnt="8">
        <dgm:presLayoutVars>
          <dgm:bulletEnabled val="1"/>
        </dgm:presLayoutVars>
      </dgm:prSet>
      <dgm:spPr/>
    </dgm:pt>
    <dgm:pt modelId="{9C695CB6-1129-41DB-AEE7-DB5DDE8B9265}" type="pres">
      <dgm:prSet presAssocID="{A501B1EF-4E5C-4871-8B72-3E777562254C}" presName="sibTrans" presStyleLbl="sibTrans1D1" presStyleIdx="2" presStyleCnt="7"/>
      <dgm:spPr/>
    </dgm:pt>
    <dgm:pt modelId="{EE910490-7427-4999-9366-A0D95A5735BB}" type="pres">
      <dgm:prSet presAssocID="{A501B1EF-4E5C-4871-8B72-3E777562254C}" presName="connectorText" presStyleLbl="sibTrans1D1" presStyleIdx="2" presStyleCnt="7"/>
      <dgm:spPr/>
    </dgm:pt>
    <dgm:pt modelId="{837287E6-7730-4747-B3D7-A422F09B45EF}" type="pres">
      <dgm:prSet presAssocID="{7ECC6D04-517E-45DE-A767-09D5852C9A5A}" presName="node" presStyleLbl="node1" presStyleIdx="3" presStyleCnt="8">
        <dgm:presLayoutVars>
          <dgm:bulletEnabled val="1"/>
        </dgm:presLayoutVars>
      </dgm:prSet>
      <dgm:spPr/>
    </dgm:pt>
    <dgm:pt modelId="{9EE96506-8841-4E46-9C7D-86E4F48CD22B}" type="pres">
      <dgm:prSet presAssocID="{68AE3314-AEB6-4646-B070-D163E8843BBC}" presName="sibTrans" presStyleLbl="sibTrans1D1" presStyleIdx="3" presStyleCnt="7"/>
      <dgm:spPr/>
    </dgm:pt>
    <dgm:pt modelId="{F07E8A11-B57C-45EC-B6BC-9762748C899A}" type="pres">
      <dgm:prSet presAssocID="{68AE3314-AEB6-4646-B070-D163E8843BBC}" presName="connectorText" presStyleLbl="sibTrans1D1" presStyleIdx="3" presStyleCnt="7"/>
      <dgm:spPr/>
    </dgm:pt>
    <dgm:pt modelId="{1A6FD1A6-23CB-423B-BDF0-C0E15D04AF83}" type="pres">
      <dgm:prSet presAssocID="{1371871F-A392-4FCA-A64C-DE98107268E4}" presName="node" presStyleLbl="node1" presStyleIdx="4" presStyleCnt="8">
        <dgm:presLayoutVars>
          <dgm:bulletEnabled val="1"/>
        </dgm:presLayoutVars>
      </dgm:prSet>
      <dgm:spPr/>
    </dgm:pt>
    <dgm:pt modelId="{80DD3846-CF45-4591-A135-8BA1847180DB}" type="pres">
      <dgm:prSet presAssocID="{8397016B-0BB4-4EF8-889D-AF090CF46901}" presName="sibTrans" presStyleLbl="sibTrans1D1" presStyleIdx="4" presStyleCnt="7"/>
      <dgm:spPr/>
    </dgm:pt>
    <dgm:pt modelId="{171DD4BE-0939-44EA-A845-EDE0D6013BFC}" type="pres">
      <dgm:prSet presAssocID="{8397016B-0BB4-4EF8-889D-AF090CF46901}" presName="connectorText" presStyleLbl="sibTrans1D1" presStyleIdx="4" presStyleCnt="7"/>
      <dgm:spPr/>
    </dgm:pt>
    <dgm:pt modelId="{E30C725E-6D2E-41C5-8EE4-E830C841F852}" type="pres">
      <dgm:prSet presAssocID="{B70A01F4-C2DB-4886-9B6A-884660593755}" presName="node" presStyleLbl="node1" presStyleIdx="5" presStyleCnt="8">
        <dgm:presLayoutVars>
          <dgm:bulletEnabled val="1"/>
        </dgm:presLayoutVars>
      </dgm:prSet>
      <dgm:spPr/>
    </dgm:pt>
    <dgm:pt modelId="{38F321E4-F223-4AAD-B4FB-A6B0D59A13FE}" type="pres">
      <dgm:prSet presAssocID="{7F314E98-A0CF-4921-A590-8535408DF115}" presName="sibTrans" presStyleLbl="sibTrans1D1" presStyleIdx="5" presStyleCnt="7"/>
      <dgm:spPr/>
    </dgm:pt>
    <dgm:pt modelId="{63F24A6B-A01C-42AF-B4FC-7D2840335D48}" type="pres">
      <dgm:prSet presAssocID="{7F314E98-A0CF-4921-A590-8535408DF115}" presName="connectorText" presStyleLbl="sibTrans1D1" presStyleIdx="5" presStyleCnt="7"/>
      <dgm:spPr/>
    </dgm:pt>
    <dgm:pt modelId="{565E5228-6A8D-4DF9-9769-96B575380E3F}" type="pres">
      <dgm:prSet presAssocID="{722F8D33-A7F2-41BD-A68A-0133B5705DCD}" presName="node" presStyleLbl="node1" presStyleIdx="6" presStyleCnt="8">
        <dgm:presLayoutVars>
          <dgm:bulletEnabled val="1"/>
        </dgm:presLayoutVars>
      </dgm:prSet>
      <dgm:spPr/>
    </dgm:pt>
    <dgm:pt modelId="{D3EA928C-4B12-40BF-862C-9007F9EFCE55}" type="pres">
      <dgm:prSet presAssocID="{ED8A7B84-35B6-4250-836D-A59DCEA4D993}" presName="sibTrans" presStyleLbl="sibTrans1D1" presStyleIdx="6" presStyleCnt="7"/>
      <dgm:spPr/>
    </dgm:pt>
    <dgm:pt modelId="{91719D67-5994-452F-85D7-DE3F04A818BC}" type="pres">
      <dgm:prSet presAssocID="{ED8A7B84-35B6-4250-836D-A59DCEA4D993}" presName="connectorText" presStyleLbl="sibTrans1D1" presStyleIdx="6" presStyleCnt="7"/>
      <dgm:spPr/>
    </dgm:pt>
    <dgm:pt modelId="{DB8C89A7-EDFB-4DC4-997F-7BE4BFC9F525}" type="pres">
      <dgm:prSet presAssocID="{7CBBE727-4D87-4F9C-B93F-2D19B6574F14}" presName="node" presStyleLbl="node1" presStyleIdx="7" presStyleCnt="8">
        <dgm:presLayoutVars>
          <dgm:bulletEnabled val="1"/>
        </dgm:presLayoutVars>
      </dgm:prSet>
      <dgm:spPr/>
    </dgm:pt>
  </dgm:ptLst>
  <dgm:cxnLst>
    <dgm:cxn modelId="{F0396827-E8DD-496F-91BF-08A008842E88}" srcId="{2948813C-4CB7-4E0F-BA0D-0E65C5423638}" destId="{BEE07CAA-A513-43A6-B4DA-CFD277E80F65}" srcOrd="2" destOrd="0" parTransId="{1E475F19-C180-4C36-8B62-E32FBE0AB765}" sibTransId="{A501B1EF-4E5C-4871-8B72-3E777562254C}"/>
    <dgm:cxn modelId="{4FAB4A34-F594-4018-A481-CB35713E1F50}" type="presOf" srcId="{BEE07CAA-A513-43A6-B4DA-CFD277E80F65}" destId="{76824C19-1642-409C-ADEA-0F7D41A69F80}" srcOrd="0" destOrd="0" presId="urn:microsoft.com/office/officeart/2005/8/layout/bProcess3"/>
    <dgm:cxn modelId="{79981039-A37C-4415-BACA-93948D4B82C4}" type="presOf" srcId="{722F8D33-A7F2-41BD-A68A-0133B5705DCD}" destId="{565E5228-6A8D-4DF9-9769-96B575380E3F}" srcOrd="0" destOrd="0" presId="urn:microsoft.com/office/officeart/2005/8/layout/bProcess3"/>
    <dgm:cxn modelId="{45C5FF3C-FD94-4C39-848B-B69848161B8F}" type="presOf" srcId="{68AE3314-AEB6-4646-B070-D163E8843BBC}" destId="{9EE96506-8841-4E46-9C7D-86E4F48CD22B}" srcOrd="0" destOrd="0" presId="urn:microsoft.com/office/officeart/2005/8/layout/bProcess3"/>
    <dgm:cxn modelId="{33AAA43E-75D5-4903-9BB1-68E608DD6669}" srcId="{2948813C-4CB7-4E0F-BA0D-0E65C5423638}" destId="{1371871F-A392-4FCA-A64C-DE98107268E4}" srcOrd="4" destOrd="0" parTransId="{43442E74-F77C-4965-942F-1B68A56BBDB7}" sibTransId="{8397016B-0BB4-4EF8-889D-AF090CF46901}"/>
    <dgm:cxn modelId="{4AE82B41-DF50-4BD3-957E-8222AC109072}" srcId="{2948813C-4CB7-4E0F-BA0D-0E65C5423638}" destId="{78E41D04-8E36-4C02-99B2-0F90409B2D36}" srcOrd="0" destOrd="0" parTransId="{C7CC1F5F-53F6-46BA-9880-D37BF4386A87}" sibTransId="{B12CEBD3-DC86-49E2-804B-027784A44DF8}"/>
    <dgm:cxn modelId="{2B0B8342-B0EF-4421-BB2D-BBD100165538}" type="presOf" srcId="{B70A01F4-C2DB-4886-9B6A-884660593755}" destId="{E30C725E-6D2E-41C5-8EE4-E830C841F852}" srcOrd="0" destOrd="0" presId="urn:microsoft.com/office/officeart/2005/8/layout/bProcess3"/>
    <dgm:cxn modelId="{111F8267-0795-4451-A363-83358428B49B}" srcId="{2948813C-4CB7-4E0F-BA0D-0E65C5423638}" destId="{7ECC6D04-517E-45DE-A767-09D5852C9A5A}" srcOrd="3" destOrd="0" parTransId="{9131AE0E-352A-4CBB-A338-57B4A4303689}" sibTransId="{68AE3314-AEB6-4646-B070-D163E8843BBC}"/>
    <dgm:cxn modelId="{3F09CE67-F29F-471B-8011-72F738B473D0}" type="presOf" srcId="{8397016B-0BB4-4EF8-889D-AF090CF46901}" destId="{80DD3846-CF45-4591-A135-8BA1847180DB}" srcOrd="0" destOrd="0" presId="urn:microsoft.com/office/officeart/2005/8/layout/bProcess3"/>
    <dgm:cxn modelId="{487D706A-8E51-41C2-AE26-FF0FB2EF0158}" type="presOf" srcId="{1371871F-A392-4FCA-A64C-DE98107268E4}" destId="{1A6FD1A6-23CB-423B-BDF0-C0E15D04AF83}" srcOrd="0" destOrd="0" presId="urn:microsoft.com/office/officeart/2005/8/layout/bProcess3"/>
    <dgm:cxn modelId="{EDFFFD4B-0301-4D25-975F-C20C7608106D}" type="presOf" srcId="{7CBBE727-4D87-4F9C-B93F-2D19B6574F14}" destId="{DB8C89A7-EDFB-4DC4-997F-7BE4BFC9F525}" srcOrd="0" destOrd="0" presId="urn:microsoft.com/office/officeart/2005/8/layout/bProcess3"/>
    <dgm:cxn modelId="{C6CA924F-1DB6-466B-AF2A-0F87570F4A8F}" type="presOf" srcId="{ED8A7B84-35B6-4250-836D-A59DCEA4D993}" destId="{91719D67-5994-452F-85D7-DE3F04A818BC}" srcOrd="1" destOrd="0" presId="urn:microsoft.com/office/officeart/2005/8/layout/bProcess3"/>
    <dgm:cxn modelId="{5E281552-FB7A-46A6-B0C3-1A02A9AD89A1}" srcId="{2948813C-4CB7-4E0F-BA0D-0E65C5423638}" destId="{2695C277-A57C-4040-9081-06C47BBF1C36}" srcOrd="1" destOrd="0" parTransId="{609A13B5-C5A1-4DC4-97A5-DE8B12657884}" sibTransId="{26F9885C-88D2-4C03-BE88-013A2EFC223D}"/>
    <dgm:cxn modelId="{79762A72-1472-4BB0-B47E-0A3E2AE0C1EF}" type="presOf" srcId="{B12CEBD3-DC86-49E2-804B-027784A44DF8}" destId="{DE08CC84-11DD-4E56-B4B8-7206D0DB0744}" srcOrd="0" destOrd="0" presId="urn:microsoft.com/office/officeart/2005/8/layout/bProcess3"/>
    <dgm:cxn modelId="{54978F52-255B-41E5-8401-D3728DB165EF}" type="presOf" srcId="{68AE3314-AEB6-4646-B070-D163E8843BBC}" destId="{F07E8A11-B57C-45EC-B6BC-9762748C899A}" srcOrd="1" destOrd="0" presId="urn:microsoft.com/office/officeart/2005/8/layout/bProcess3"/>
    <dgm:cxn modelId="{C6BEAF74-ECC4-4D06-8599-A301A6944DCA}" type="presOf" srcId="{2695C277-A57C-4040-9081-06C47BBF1C36}" destId="{D9689B55-4B22-4091-A1F1-E2215F9C8909}" srcOrd="0" destOrd="0" presId="urn:microsoft.com/office/officeart/2005/8/layout/bProcess3"/>
    <dgm:cxn modelId="{D6EDBF55-7583-48EE-B204-196EAB1606AA}" srcId="{2948813C-4CB7-4E0F-BA0D-0E65C5423638}" destId="{7CBBE727-4D87-4F9C-B93F-2D19B6574F14}" srcOrd="7" destOrd="0" parTransId="{4B339235-96DF-48C3-868D-7378654A7683}" sibTransId="{86E579F7-09ED-4BB7-864F-B0FAF6DCDA7A}"/>
    <dgm:cxn modelId="{00B2C655-D73B-457B-84FB-F506435FAC9A}" type="presOf" srcId="{B12CEBD3-DC86-49E2-804B-027784A44DF8}" destId="{42D7B829-0C74-42D6-B9EA-CEBDA8E65161}" srcOrd="1" destOrd="0" presId="urn:microsoft.com/office/officeart/2005/8/layout/bProcess3"/>
    <dgm:cxn modelId="{AC25F076-91FB-4C00-A825-A3A2D831E326}" srcId="{2948813C-4CB7-4E0F-BA0D-0E65C5423638}" destId="{B70A01F4-C2DB-4886-9B6A-884660593755}" srcOrd="5" destOrd="0" parTransId="{858737DD-EDF2-452D-B4E4-6896C9223CD8}" sibTransId="{7F314E98-A0CF-4921-A590-8535408DF115}"/>
    <dgm:cxn modelId="{7BD8D379-1AE5-4EE6-B8A1-241EC37EF65C}" type="presOf" srcId="{26F9885C-88D2-4C03-BE88-013A2EFC223D}" destId="{8B9CD5C9-919D-4589-935E-882499D196A2}" srcOrd="0" destOrd="0" presId="urn:microsoft.com/office/officeart/2005/8/layout/bProcess3"/>
    <dgm:cxn modelId="{92913883-8864-4C70-8E5F-D38DC52F96D4}" type="presOf" srcId="{A501B1EF-4E5C-4871-8B72-3E777562254C}" destId="{EE910490-7427-4999-9366-A0D95A5735BB}" srcOrd="1" destOrd="0" presId="urn:microsoft.com/office/officeart/2005/8/layout/bProcess3"/>
    <dgm:cxn modelId="{30AE7185-DC7D-4B16-B41B-3EF039E7CB8A}" type="presOf" srcId="{2948813C-4CB7-4E0F-BA0D-0E65C5423638}" destId="{6F7C4F22-9403-4351-ADBA-649A506EF184}" srcOrd="0" destOrd="0" presId="urn:microsoft.com/office/officeart/2005/8/layout/bProcess3"/>
    <dgm:cxn modelId="{FFD1A1AE-40CC-4B25-A969-673DB7FFB74D}" type="presOf" srcId="{7ECC6D04-517E-45DE-A767-09D5852C9A5A}" destId="{837287E6-7730-4747-B3D7-A422F09B45EF}" srcOrd="0" destOrd="0" presId="urn:microsoft.com/office/officeart/2005/8/layout/bProcess3"/>
    <dgm:cxn modelId="{F77F56C1-D268-44B1-B955-C96AAAC32A8E}" srcId="{2948813C-4CB7-4E0F-BA0D-0E65C5423638}" destId="{722F8D33-A7F2-41BD-A68A-0133B5705DCD}" srcOrd="6" destOrd="0" parTransId="{A1A9C67C-673A-47E7-B586-1ADBB0D6C375}" sibTransId="{ED8A7B84-35B6-4250-836D-A59DCEA4D993}"/>
    <dgm:cxn modelId="{4902C0C3-B0B7-4F02-AEDD-C8A242C83F51}" type="presOf" srcId="{A501B1EF-4E5C-4871-8B72-3E777562254C}" destId="{9C695CB6-1129-41DB-AEE7-DB5DDE8B9265}" srcOrd="0" destOrd="0" presId="urn:microsoft.com/office/officeart/2005/8/layout/bProcess3"/>
    <dgm:cxn modelId="{FC45C0C3-48C5-4D07-82BA-E8FB57B94755}" type="presOf" srcId="{26F9885C-88D2-4C03-BE88-013A2EFC223D}" destId="{8D4E1CF5-F4C4-4D67-AB23-9C6C26364808}" srcOrd="1" destOrd="0" presId="urn:microsoft.com/office/officeart/2005/8/layout/bProcess3"/>
    <dgm:cxn modelId="{ECC3BCC8-9625-4B79-AA01-981601BBB47E}" type="presOf" srcId="{ED8A7B84-35B6-4250-836D-A59DCEA4D993}" destId="{D3EA928C-4B12-40BF-862C-9007F9EFCE55}" srcOrd="0" destOrd="0" presId="urn:microsoft.com/office/officeart/2005/8/layout/bProcess3"/>
    <dgm:cxn modelId="{8B1AD9D5-49F6-4528-A10B-F01A1BB295E1}" type="presOf" srcId="{7F314E98-A0CF-4921-A590-8535408DF115}" destId="{38F321E4-F223-4AAD-B4FB-A6B0D59A13FE}" srcOrd="0" destOrd="0" presId="urn:microsoft.com/office/officeart/2005/8/layout/bProcess3"/>
    <dgm:cxn modelId="{A455F5E5-4DDB-4C11-B992-812C2AE1B8A5}" type="presOf" srcId="{8397016B-0BB4-4EF8-889D-AF090CF46901}" destId="{171DD4BE-0939-44EA-A845-EDE0D6013BFC}" srcOrd="1" destOrd="0" presId="urn:microsoft.com/office/officeart/2005/8/layout/bProcess3"/>
    <dgm:cxn modelId="{604F5CEB-563D-40B6-9077-938FCA56F4D1}" type="presOf" srcId="{78E41D04-8E36-4C02-99B2-0F90409B2D36}" destId="{D80F9B88-1041-4C4F-BE2D-0A57D63BF16D}" srcOrd="0" destOrd="0" presId="urn:microsoft.com/office/officeart/2005/8/layout/bProcess3"/>
    <dgm:cxn modelId="{2E7114F3-415A-4634-96A1-4C20FF89576A}" type="presOf" srcId="{7F314E98-A0CF-4921-A590-8535408DF115}" destId="{63F24A6B-A01C-42AF-B4FC-7D2840335D48}" srcOrd="1" destOrd="0" presId="urn:microsoft.com/office/officeart/2005/8/layout/bProcess3"/>
    <dgm:cxn modelId="{53BAC559-1E78-4F54-952D-116C37780A27}" type="presParOf" srcId="{6F7C4F22-9403-4351-ADBA-649A506EF184}" destId="{D80F9B88-1041-4C4F-BE2D-0A57D63BF16D}" srcOrd="0" destOrd="0" presId="urn:microsoft.com/office/officeart/2005/8/layout/bProcess3"/>
    <dgm:cxn modelId="{949A026B-CFDD-4CA7-B939-278A894384F1}" type="presParOf" srcId="{6F7C4F22-9403-4351-ADBA-649A506EF184}" destId="{DE08CC84-11DD-4E56-B4B8-7206D0DB0744}" srcOrd="1" destOrd="0" presId="urn:microsoft.com/office/officeart/2005/8/layout/bProcess3"/>
    <dgm:cxn modelId="{9C1F92D1-C2A4-40FC-84CA-4F5A6369EE35}" type="presParOf" srcId="{DE08CC84-11DD-4E56-B4B8-7206D0DB0744}" destId="{42D7B829-0C74-42D6-B9EA-CEBDA8E65161}" srcOrd="0" destOrd="0" presId="urn:microsoft.com/office/officeart/2005/8/layout/bProcess3"/>
    <dgm:cxn modelId="{FD594F6A-5C67-4EAF-B134-515B3073BB1E}" type="presParOf" srcId="{6F7C4F22-9403-4351-ADBA-649A506EF184}" destId="{D9689B55-4B22-4091-A1F1-E2215F9C8909}" srcOrd="2" destOrd="0" presId="urn:microsoft.com/office/officeart/2005/8/layout/bProcess3"/>
    <dgm:cxn modelId="{A89AE945-C925-4C96-B3AC-78479866F44E}" type="presParOf" srcId="{6F7C4F22-9403-4351-ADBA-649A506EF184}" destId="{8B9CD5C9-919D-4589-935E-882499D196A2}" srcOrd="3" destOrd="0" presId="urn:microsoft.com/office/officeart/2005/8/layout/bProcess3"/>
    <dgm:cxn modelId="{4B59F5AF-7080-4488-87DD-E09DF78A497C}" type="presParOf" srcId="{8B9CD5C9-919D-4589-935E-882499D196A2}" destId="{8D4E1CF5-F4C4-4D67-AB23-9C6C26364808}" srcOrd="0" destOrd="0" presId="urn:microsoft.com/office/officeart/2005/8/layout/bProcess3"/>
    <dgm:cxn modelId="{6F1166AE-408C-4601-A25E-615324882F5E}" type="presParOf" srcId="{6F7C4F22-9403-4351-ADBA-649A506EF184}" destId="{76824C19-1642-409C-ADEA-0F7D41A69F80}" srcOrd="4" destOrd="0" presId="urn:microsoft.com/office/officeart/2005/8/layout/bProcess3"/>
    <dgm:cxn modelId="{3B9A714E-935C-4D78-9046-A25FD3D1B68E}" type="presParOf" srcId="{6F7C4F22-9403-4351-ADBA-649A506EF184}" destId="{9C695CB6-1129-41DB-AEE7-DB5DDE8B9265}" srcOrd="5" destOrd="0" presId="urn:microsoft.com/office/officeart/2005/8/layout/bProcess3"/>
    <dgm:cxn modelId="{0C630899-3643-45EB-9701-DF3CCFDCE5FA}" type="presParOf" srcId="{9C695CB6-1129-41DB-AEE7-DB5DDE8B9265}" destId="{EE910490-7427-4999-9366-A0D95A5735BB}" srcOrd="0" destOrd="0" presId="urn:microsoft.com/office/officeart/2005/8/layout/bProcess3"/>
    <dgm:cxn modelId="{76001E89-473D-4E4C-BA7F-00164A84BFC8}" type="presParOf" srcId="{6F7C4F22-9403-4351-ADBA-649A506EF184}" destId="{837287E6-7730-4747-B3D7-A422F09B45EF}" srcOrd="6" destOrd="0" presId="urn:microsoft.com/office/officeart/2005/8/layout/bProcess3"/>
    <dgm:cxn modelId="{F7EF4965-5638-4676-BD49-988BF3FAEF7B}" type="presParOf" srcId="{6F7C4F22-9403-4351-ADBA-649A506EF184}" destId="{9EE96506-8841-4E46-9C7D-86E4F48CD22B}" srcOrd="7" destOrd="0" presId="urn:microsoft.com/office/officeart/2005/8/layout/bProcess3"/>
    <dgm:cxn modelId="{629AAFD6-D596-47F0-AB10-77680629163E}" type="presParOf" srcId="{9EE96506-8841-4E46-9C7D-86E4F48CD22B}" destId="{F07E8A11-B57C-45EC-B6BC-9762748C899A}" srcOrd="0" destOrd="0" presId="urn:microsoft.com/office/officeart/2005/8/layout/bProcess3"/>
    <dgm:cxn modelId="{233EBB94-6114-4A7F-B02F-FCB8B608A00A}" type="presParOf" srcId="{6F7C4F22-9403-4351-ADBA-649A506EF184}" destId="{1A6FD1A6-23CB-423B-BDF0-C0E15D04AF83}" srcOrd="8" destOrd="0" presId="urn:microsoft.com/office/officeart/2005/8/layout/bProcess3"/>
    <dgm:cxn modelId="{341DF624-140B-4BD4-970B-C09EABA5B1CB}" type="presParOf" srcId="{6F7C4F22-9403-4351-ADBA-649A506EF184}" destId="{80DD3846-CF45-4591-A135-8BA1847180DB}" srcOrd="9" destOrd="0" presId="urn:microsoft.com/office/officeart/2005/8/layout/bProcess3"/>
    <dgm:cxn modelId="{17A0B599-235B-491D-88CE-5B11FC460D0C}" type="presParOf" srcId="{80DD3846-CF45-4591-A135-8BA1847180DB}" destId="{171DD4BE-0939-44EA-A845-EDE0D6013BFC}" srcOrd="0" destOrd="0" presId="urn:microsoft.com/office/officeart/2005/8/layout/bProcess3"/>
    <dgm:cxn modelId="{6ADC7721-4A09-467E-8DA0-4F60A5403F86}" type="presParOf" srcId="{6F7C4F22-9403-4351-ADBA-649A506EF184}" destId="{E30C725E-6D2E-41C5-8EE4-E830C841F852}" srcOrd="10" destOrd="0" presId="urn:microsoft.com/office/officeart/2005/8/layout/bProcess3"/>
    <dgm:cxn modelId="{69FA45F7-7E86-46C1-8335-7C2979621509}" type="presParOf" srcId="{6F7C4F22-9403-4351-ADBA-649A506EF184}" destId="{38F321E4-F223-4AAD-B4FB-A6B0D59A13FE}" srcOrd="11" destOrd="0" presId="urn:microsoft.com/office/officeart/2005/8/layout/bProcess3"/>
    <dgm:cxn modelId="{182C1EFE-2C49-4ECE-A656-49EAF11D0482}" type="presParOf" srcId="{38F321E4-F223-4AAD-B4FB-A6B0D59A13FE}" destId="{63F24A6B-A01C-42AF-B4FC-7D2840335D48}" srcOrd="0" destOrd="0" presId="urn:microsoft.com/office/officeart/2005/8/layout/bProcess3"/>
    <dgm:cxn modelId="{1ED0DD19-5DB5-43F7-AE7F-C2F8CEB3D8E1}" type="presParOf" srcId="{6F7C4F22-9403-4351-ADBA-649A506EF184}" destId="{565E5228-6A8D-4DF9-9769-96B575380E3F}" srcOrd="12" destOrd="0" presId="urn:microsoft.com/office/officeart/2005/8/layout/bProcess3"/>
    <dgm:cxn modelId="{EF90D222-3560-4CC0-8CED-A8AC57264240}" type="presParOf" srcId="{6F7C4F22-9403-4351-ADBA-649A506EF184}" destId="{D3EA928C-4B12-40BF-862C-9007F9EFCE55}" srcOrd="13" destOrd="0" presId="urn:microsoft.com/office/officeart/2005/8/layout/bProcess3"/>
    <dgm:cxn modelId="{B95A93BC-7672-4CD7-9C0B-1F2379427DA9}" type="presParOf" srcId="{D3EA928C-4B12-40BF-862C-9007F9EFCE55}" destId="{91719D67-5994-452F-85D7-DE3F04A818BC}" srcOrd="0" destOrd="0" presId="urn:microsoft.com/office/officeart/2005/8/layout/bProcess3"/>
    <dgm:cxn modelId="{1490A394-289F-441E-AE42-30E379DA01F3}" type="presParOf" srcId="{6F7C4F22-9403-4351-ADBA-649A506EF184}" destId="{DB8C89A7-EDFB-4DC4-997F-7BE4BFC9F525}" srcOrd="14"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48813C-4CB7-4E0F-BA0D-0E65C5423638}" type="doc">
      <dgm:prSet loTypeId="urn:microsoft.com/office/officeart/2005/8/layout/bProcess3" loCatId="process" qsTypeId="urn:microsoft.com/office/officeart/2005/8/quickstyle/simple1" qsCatId="simple" csTypeId="urn:microsoft.com/office/officeart/2005/8/colors/accent0_1" csCatId="mainScheme" phldr="1"/>
      <dgm:spPr/>
      <dgm:t>
        <a:bodyPr/>
        <a:lstStyle/>
        <a:p>
          <a:endParaRPr lang="en-GB"/>
        </a:p>
      </dgm:t>
    </dgm:pt>
    <dgm:pt modelId="{78E41D04-8E36-4C02-99B2-0F90409B2D36}">
      <dgm:prSet phldrT="[Text]" custT="1"/>
      <dgm:spPr/>
      <dgm:t>
        <a:bodyPr/>
        <a:lstStyle/>
        <a:p>
          <a:r>
            <a:rPr lang="en-GB" sz="1800" b="1" i="0" kern="1200" dirty="0"/>
            <a:t>Access the Falcon 9 Launch Wikipedia Page</a:t>
          </a:r>
          <a:endParaRPr lang="en-GB" sz="1800" kern="1200" dirty="0"/>
        </a:p>
      </dgm:t>
    </dgm:pt>
    <dgm:pt modelId="{C7CC1F5F-53F6-46BA-9880-D37BF4386A87}" type="parTrans" cxnId="{4AE82B41-DF50-4BD3-957E-8222AC109072}">
      <dgm:prSet/>
      <dgm:spPr/>
      <dgm:t>
        <a:bodyPr/>
        <a:lstStyle/>
        <a:p>
          <a:endParaRPr lang="en-GB"/>
        </a:p>
      </dgm:t>
    </dgm:pt>
    <dgm:pt modelId="{B12CEBD3-DC86-49E2-804B-027784A44DF8}" type="sibTrans" cxnId="{4AE82B41-DF50-4BD3-957E-8222AC109072}">
      <dgm:prSet/>
      <dgm:spPr/>
      <dgm:t>
        <a:bodyPr/>
        <a:lstStyle/>
        <a:p>
          <a:endParaRPr lang="en-GB"/>
        </a:p>
      </dgm:t>
    </dgm:pt>
    <dgm:pt modelId="{2695C277-A57C-4040-9081-06C47BBF1C36}">
      <dgm:prSet phldrT="[Text]" custT="1"/>
      <dgm:spPr/>
      <dgm:t>
        <a:bodyPr spcFirstLastPara="0" vert="horz" wrap="square" lIns="113792" tIns="113792" rIns="113792" bIns="113792" numCol="1" spcCol="1270" anchor="ctr" anchorCtr="0"/>
        <a:lstStyle/>
        <a:p>
          <a:pPr marL="0" lvl="0" indent="0" algn="ctr" defTabSz="711200">
            <a:lnSpc>
              <a:spcPct val="90000"/>
            </a:lnSpc>
            <a:spcBef>
              <a:spcPct val="0"/>
            </a:spcBef>
            <a:spcAft>
              <a:spcPct val="35000"/>
            </a:spcAft>
            <a:buNone/>
          </a:pPr>
          <a:r>
            <a:rPr lang="en-GB" sz="1600" b="1" i="0" kern="1200" dirty="0"/>
            <a:t>Parse Webpage with </a:t>
          </a:r>
          <a:r>
            <a:rPr lang="en-GB" sz="1600" b="1" i="0" kern="1200" dirty="0" err="1"/>
            <a:t>BeautifulSoup</a:t>
          </a:r>
          <a:endParaRPr lang="en-GB" sz="1600" b="1" i="0" kern="1200" dirty="0">
            <a:latin typeface="Calibri" panose="020F0502020204030204"/>
            <a:ea typeface="+mn-ea"/>
            <a:cs typeface="+mn-cs"/>
          </a:endParaRPr>
        </a:p>
      </dgm:t>
    </dgm:pt>
    <dgm:pt modelId="{609A13B5-C5A1-4DC4-97A5-DE8B12657884}" type="parTrans" cxnId="{5E281552-FB7A-46A6-B0C3-1A02A9AD89A1}">
      <dgm:prSet/>
      <dgm:spPr/>
      <dgm:t>
        <a:bodyPr/>
        <a:lstStyle/>
        <a:p>
          <a:endParaRPr lang="en-GB"/>
        </a:p>
      </dgm:t>
    </dgm:pt>
    <dgm:pt modelId="{26F9885C-88D2-4C03-BE88-013A2EFC223D}" type="sibTrans" cxnId="{5E281552-FB7A-46A6-B0C3-1A02A9AD89A1}">
      <dgm:prSet/>
      <dgm:spPr/>
      <dgm:t>
        <a:bodyPr/>
        <a:lstStyle/>
        <a:p>
          <a:endParaRPr lang="en-GB"/>
        </a:p>
      </dgm:t>
    </dgm:pt>
    <dgm:pt modelId="{BEE07CAA-A513-43A6-B4DA-CFD277E80F65}">
      <dgm:prSet phldrT="[Text]" custT="1"/>
      <dgm:spPr/>
      <dgm:t>
        <a:bodyPr/>
        <a:lstStyle/>
        <a:p>
          <a:r>
            <a:rPr lang="en-GB" sz="1800" b="1" i="0" kern="1200" dirty="0"/>
            <a:t>Extract Column Headers from HTML Table</a:t>
          </a:r>
          <a:endParaRPr lang="en-GB" sz="1800" kern="1200" dirty="0"/>
        </a:p>
      </dgm:t>
    </dgm:pt>
    <dgm:pt modelId="{1E475F19-C180-4C36-8B62-E32FBE0AB765}" type="parTrans" cxnId="{F0396827-E8DD-496F-91BF-08A008842E88}">
      <dgm:prSet/>
      <dgm:spPr/>
      <dgm:t>
        <a:bodyPr/>
        <a:lstStyle/>
        <a:p>
          <a:endParaRPr lang="en-GB"/>
        </a:p>
      </dgm:t>
    </dgm:pt>
    <dgm:pt modelId="{A501B1EF-4E5C-4871-8B72-3E777562254C}" type="sibTrans" cxnId="{F0396827-E8DD-496F-91BF-08A008842E88}">
      <dgm:prSet/>
      <dgm:spPr/>
      <dgm:t>
        <a:bodyPr/>
        <a:lstStyle/>
        <a:p>
          <a:endParaRPr lang="en-GB"/>
        </a:p>
      </dgm:t>
    </dgm:pt>
    <dgm:pt modelId="{7ECC6D04-517E-45DE-A767-09D5852C9A5A}">
      <dgm:prSet phldrT="[Text]" custT="1"/>
      <dgm:spPr/>
      <dgm:t>
        <a:bodyPr/>
        <a:lstStyle/>
        <a:p>
          <a:r>
            <a:rPr lang="en-GB" sz="1800" b="1" i="0" dirty="0"/>
            <a:t>Construct </a:t>
          </a:r>
          <a:r>
            <a:rPr lang="en-GB" sz="1800" b="1" i="0" dirty="0" err="1"/>
            <a:t>DataFrame</a:t>
          </a:r>
          <a:r>
            <a:rPr lang="en-GB" sz="1800" b="1" i="0" dirty="0"/>
            <a:t> from HTML Table Data</a:t>
          </a:r>
          <a:endParaRPr lang="en-GB" sz="1800" dirty="0"/>
        </a:p>
      </dgm:t>
    </dgm:pt>
    <dgm:pt modelId="{9131AE0E-352A-4CBB-A338-57B4A4303689}" type="parTrans" cxnId="{111F8267-0795-4451-A363-83358428B49B}">
      <dgm:prSet/>
      <dgm:spPr/>
      <dgm:t>
        <a:bodyPr/>
        <a:lstStyle/>
        <a:p>
          <a:endParaRPr lang="en-GB"/>
        </a:p>
      </dgm:t>
    </dgm:pt>
    <dgm:pt modelId="{68AE3314-AEB6-4646-B070-D163E8843BBC}" type="sibTrans" cxnId="{111F8267-0795-4451-A363-83358428B49B}">
      <dgm:prSet/>
      <dgm:spPr/>
      <dgm:t>
        <a:bodyPr/>
        <a:lstStyle/>
        <a:p>
          <a:endParaRPr lang="en-GB"/>
        </a:p>
      </dgm:t>
    </dgm:pt>
    <dgm:pt modelId="{1371871F-A392-4FCA-A64C-DE98107268E4}">
      <dgm:prSet phldrT="[Text]" custT="1"/>
      <dgm:spPr/>
      <dgm:t>
        <a:bodyPr/>
        <a:lstStyle/>
        <a:p>
          <a:r>
            <a:rPr lang="en-GB" sz="1800" b="1" i="0" dirty="0"/>
            <a:t>Perform Data Wrangling</a:t>
          </a:r>
          <a:endParaRPr lang="en-GB" sz="1800" dirty="0"/>
        </a:p>
      </dgm:t>
    </dgm:pt>
    <dgm:pt modelId="{43442E74-F77C-4965-942F-1B68A56BBDB7}" type="parTrans" cxnId="{33AAA43E-75D5-4903-9BB1-68E608DD6669}">
      <dgm:prSet/>
      <dgm:spPr/>
      <dgm:t>
        <a:bodyPr/>
        <a:lstStyle/>
        <a:p>
          <a:endParaRPr lang="en-GB"/>
        </a:p>
      </dgm:t>
    </dgm:pt>
    <dgm:pt modelId="{8397016B-0BB4-4EF8-889D-AF090CF46901}" type="sibTrans" cxnId="{33AAA43E-75D5-4903-9BB1-68E608DD6669}">
      <dgm:prSet/>
      <dgm:spPr/>
      <dgm:t>
        <a:bodyPr/>
        <a:lstStyle/>
        <a:p>
          <a:endParaRPr lang="en-GB"/>
        </a:p>
      </dgm:t>
    </dgm:pt>
    <dgm:pt modelId="{6F7C4F22-9403-4351-ADBA-649A506EF184}" type="pres">
      <dgm:prSet presAssocID="{2948813C-4CB7-4E0F-BA0D-0E65C5423638}" presName="Name0" presStyleCnt="0">
        <dgm:presLayoutVars>
          <dgm:dir/>
          <dgm:resizeHandles val="exact"/>
        </dgm:presLayoutVars>
      </dgm:prSet>
      <dgm:spPr/>
    </dgm:pt>
    <dgm:pt modelId="{D80F9B88-1041-4C4F-BE2D-0A57D63BF16D}" type="pres">
      <dgm:prSet presAssocID="{78E41D04-8E36-4C02-99B2-0F90409B2D36}" presName="node" presStyleLbl="node1" presStyleIdx="0" presStyleCnt="5" custScaleX="88515" custScaleY="96406">
        <dgm:presLayoutVars>
          <dgm:bulletEnabled val="1"/>
        </dgm:presLayoutVars>
      </dgm:prSet>
      <dgm:spPr/>
    </dgm:pt>
    <dgm:pt modelId="{DE08CC84-11DD-4E56-B4B8-7206D0DB0744}" type="pres">
      <dgm:prSet presAssocID="{B12CEBD3-DC86-49E2-804B-027784A44DF8}" presName="sibTrans" presStyleLbl="sibTrans1D1" presStyleIdx="0" presStyleCnt="4"/>
      <dgm:spPr/>
    </dgm:pt>
    <dgm:pt modelId="{42D7B829-0C74-42D6-B9EA-CEBDA8E65161}" type="pres">
      <dgm:prSet presAssocID="{B12CEBD3-DC86-49E2-804B-027784A44DF8}" presName="connectorText" presStyleLbl="sibTrans1D1" presStyleIdx="0" presStyleCnt="4"/>
      <dgm:spPr/>
    </dgm:pt>
    <dgm:pt modelId="{D9689B55-4B22-4091-A1F1-E2215F9C8909}" type="pres">
      <dgm:prSet presAssocID="{2695C277-A57C-4040-9081-06C47BBF1C36}" presName="node" presStyleLbl="node1" presStyleIdx="1" presStyleCnt="5" custScaleX="88005" custScaleY="97306" custLinFactNeighborX="-1375">
        <dgm:presLayoutVars>
          <dgm:bulletEnabled val="1"/>
        </dgm:presLayoutVars>
      </dgm:prSet>
      <dgm:spPr>
        <a:xfrm>
          <a:off x="3274397" y="298903"/>
          <a:ext cx="2137486" cy="1357132"/>
        </a:xfrm>
        <a:prstGeom prst="rect">
          <a:avLst/>
        </a:prstGeom>
      </dgm:spPr>
    </dgm:pt>
    <dgm:pt modelId="{8B9CD5C9-919D-4589-935E-882499D196A2}" type="pres">
      <dgm:prSet presAssocID="{26F9885C-88D2-4C03-BE88-013A2EFC223D}" presName="sibTrans" presStyleLbl="sibTrans1D1" presStyleIdx="1" presStyleCnt="4"/>
      <dgm:spPr/>
    </dgm:pt>
    <dgm:pt modelId="{8D4E1CF5-F4C4-4D67-AB23-9C6C26364808}" type="pres">
      <dgm:prSet presAssocID="{26F9885C-88D2-4C03-BE88-013A2EFC223D}" presName="connectorText" presStyleLbl="sibTrans1D1" presStyleIdx="1" presStyleCnt="4"/>
      <dgm:spPr/>
    </dgm:pt>
    <dgm:pt modelId="{76824C19-1642-409C-ADEA-0F7D41A69F80}" type="pres">
      <dgm:prSet presAssocID="{BEE07CAA-A513-43A6-B4DA-CFD277E80F65}" presName="node" presStyleLbl="node1" presStyleIdx="2" presStyleCnt="5">
        <dgm:presLayoutVars>
          <dgm:bulletEnabled val="1"/>
        </dgm:presLayoutVars>
      </dgm:prSet>
      <dgm:spPr/>
    </dgm:pt>
    <dgm:pt modelId="{9C695CB6-1129-41DB-AEE7-DB5DDE8B9265}" type="pres">
      <dgm:prSet presAssocID="{A501B1EF-4E5C-4871-8B72-3E777562254C}" presName="sibTrans" presStyleLbl="sibTrans1D1" presStyleIdx="2" presStyleCnt="4"/>
      <dgm:spPr/>
    </dgm:pt>
    <dgm:pt modelId="{EE910490-7427-4999-9366-A0D95A5735BB}" type="pres">
      <dgm:prSet presAssocID="{A501B1EF-4E5C-4871-8B72-3E777562254C}" presName="connectorText" presStyleLbl="sibTrans1D1" presStyleIdx="2" presStyleCnt="4"/>
      <dgm:spPr/>
    </dgm:pt>
    <dgm:pt modelId="{837287E6-7730-4747-B3D7-A422F09B45EF}" type="pres">
      <dgm:prSet presAssocID="{7ECC6D04-517E-45DE-A767-09D5852C9A5A}" presName="node" presStyleLbl="node1" presStyleIdx="3" presStyleCnt="5">
        <dgm:presLayoutVars>
          <dgm:bulletEnabled val="1"/>
        </dgm:presLayoutVars>
      </dgm:prSet>
      <dgm:spPr/>
    </dgm:pt>
    <dgm:pt modelId="{9EE96506-8841-4E46-9C7D-86E4F48CD22B}" type="pres">
      <dgm:prSet presAssocID="{68AE3314-AEB6-4646-B070-D163E8843BBC}" presName="sibTrans" presStyleLbl="sibTrans1D1" presStyleIdx="3" presStyleCnt="4"/>
      <dgm:spPr/>
    </dgm:pt>
    <dgm:pt modelId="{F07E8A11-B57C-45EC-B6BC-9762748C899A}" type="pres">
      <dgm:prSet presAssocID="{68AE3314-AEB6-4646-B070-D163E8843BBC}" presName="connectorText" presStyleLbl="sibTrans1D1" presStyleIdx="3" presStyleCnt="4"/>
      <dgm:spPr/>
    </dgm:pt>
    <dgm:pt modelId="{1A6FD1A6-23CB-423B-BDF0-C0E15D04AF83}" type="pres">
      <dgm:prSet presAssocID="{1371871F-A392-4FCA-A64C-DE98107268E4}" presName="node" presStyleLbl="node1" presStyleIdx="4" presStyleCnt="5">
        <dgm:presLayoutVars>
          <dgm:bulletEnabled val="1"/>
        </dgm:presLayoutVars>
      </dgm:prSet>
      <dgm:spPr/>
    </dgm:pt>
  </dgm:ptLst>
  <dgm:cxnLst>
    <dgm:cxn modelId="{F0396827-E8DD-496F-91BF-08A008842E88}" srcId="{2948813C-4CB7-4E0F-BA0D-0E65C5423638}" destId="{BEE07CAA-A513-43A6-B4DA-CFD277E80F65}" srcOrd="2" destOrd="0" parTransId="{1E475F19-C180-4C36-8B62-E32FBE0AB765}" sibTransId="{A501B1EF-4E5C-4871-8B72-3E777562254C}"/>
    <dgm:cxn modelId="{4FAB4A34-F594-4018-A481-CB35713E1F50}" type="presOf" srcId="{BEE07CAA-A513-43A6-B4DA-CFD277E80F65}" destId="{76824C19-1642-409C-ADEA-0F7D41A69F80}" srcOrd="0" destOrd="0" presId="urn:microsoft.com/office/officeart/2005/8/layout/bProcess3"/>
    <dgm:cxn modelId="{45C5FF3C-FD94-4C39-848B-B69848161B8F}" type="presOf" srcId="{68AE3314-AEB6-4646-B070-D163E8843BBC}" destId="{9EE96506-8841-4E46-9C7D-86E4F48CD22B}" srcOrd="0" destOrd="0" presId="urn:microsoft.com/office/officeart/2005/8/layout/bProcess3"/>
    <dgm:cxn modelId="{33AAA43E-75D5-4903-9BB1-68E608DD6669}" srcId="{2948813C-4CB7-4E0F-BA0D-0E65C5423638}" destId="{1371871F-A392-4FCA-A64C-DE98107268E4}" srcOrd="4" destOrd="0" parTransId="{43442E74-F77C-4965-942F-1B68A56BBDB7}" sibTransId="{8397016B-0BB4-4EF8-889D-AF090CF46901}"/>
    <dgm:cxn modelId="{4AE82B41-DF50-4BD3-957E-8222AC109072}" srcId="{2948813C-4CB7-4E0F-BA0D-0E65C5423638}" destId="{78E41D04-8E36-4C02-99B2-0F90409B2D36}" srcOrd="0" destOrd="0" parTransId="{C7CC1F5F-53F6-46BA-9880-D37BF4386A87}" sibTransId="{B12CEBD3-DC86-49E2-804B-027784A44DF8}"/>
    <dgm:cxn modelId="{111F8267-0795-4451-A363-83358428B49B}" srcId="{2948813C-4CB7-4E0F-BA0D-0E65C5423638}" destId="{7ECC6D04-517E-45DE-A767-09D5852C9A5A}" srcOrd="3" destOrd="0" parTransId="{9131AE0E-352A-4CBB-A338-57B4A4303689}" sibTransId="{68AE3314-AEB6-4646-B070-D163E8843BBC}"/>
    <dgm:cxn modelId="{487D706A-8E51-41C2-AE26-FF0FB2EF0158}" type="presOf" srcId="{1371871F-A392-4FCA-A64C-DE98107268E4}" destId="{1A6FD1A6-23CB-423B-BDF0-C0E15D04AF83}" srcOrd="0" destOrd="0" presId="urn:microsoft.com/office/officeart/2005/8/layout/bProcess3"/>
    <dgm:cxn modelId="{5E281552-FB7A-46A6-B0C3-1A02A9AD89A1}" srcId="{2948813C-4CB7-4E0F-BA0D-0E65C5423638}" destId="{2695C277-A57C-4040-9081-06C47BBF1C36}" srcOrd="1" destOrd="0" parTransId="{609A13B5-C5A1-4DC4-97A5-DE8B12657884}" sibTransId="{26F9885C-88D2-4C03-BE88-013A2EFC223D}"/>
    <dgm:cxn modelId="{79762A72-1472-4BB0-B47E-0A3E2AE0C1EF}" type="presOf" srcId="{B12CEBD3-DC86-49E2-804B-027784A44DF8}" destId="{DE08CC84-11DD-4E56-B4B8-7206D0DB0744}" srcOrd="0" destOrd="0" presId="urn:microsoft.com/office/officeart/2005/8/layout/bProcess3"/>
    <dgm:cxn modelId="{54978F52-255B-41E5-8401-D3728DB165EF}" type="presOf" srcId="{68AE3314-AEB6-4646-B070-D163E8843BBC}" destId="{F07E8A11-B57C-45EC-B6BC-9762748C899A}" srcOrd="1" destOrd="0" presId="urn:microsoft.com/office/officeart/2005/8/layout/bProcess3"/>
    <dgm:cxn modelId="{C6BEAF74-ECC4-4D06-8599-A301A6944DCA}" type="presOf" srcId="{2695C277-A57C-4040-9081-06C47BBF1C36}" destId="{D9689B55-4B22-4091-A1F1-E2215F9C8909}" srcOrd="0" destOrd="0" presId="urn:microsoft.com/office/officeart/2005/8/layout/bProcess3"/>
    <dgm:cxn modelId="{00B2C655-D73B-457B-84FB-F506435FAC9A}" type="presOf" srcId="{B12CEBD3-DC86-49E2-804B-027784A44DF8}" destId="{42D7B829-0C74-42D6-B9EA-CEBDA8E65161}" srcOrd="1" destOrd="0" presId="urn:microsoft.com/office/officeart/2005/8/layout/bProcess3"/>
    <dgm:cxn modelId="{7BD8D379-1AE5-4EE6-B8A1-241EC37EF65C}" type="presOf" srcId="{26F9885C-88D2-4C03-BE88-013A2EFC223D}" destId="{8B9CD5C9-919D-4589-935E-882499D196A2}" srcOrd="0" destOrd="0" presId="urn:microsoft.com/office/officeart/2005/8/layout/bProcess3"/>
    <dgm:cxn modelId="{92913883-8864-4C70-8E5F-D38DC52F96D4}" type="presOf" srcId="{A501B1EF-4E5C-4871-8B72-3E777562254C}" destId="{EE910490-7427-4999-9366-A0D95A5735BB}" srcOrd="1" destOrd="0" presId="urn:microsoft.com/office/officeart/2005/8/layout/bProcess3"/>
    <dgm:cxn modelId="{30AE7185-DC7D-4B16-B41B-3EF039E7CB8A}" type="presOf" srcId="{2948813C-4CB7-4E0F-BA0D-0E65C5423638}" destId="{6F7C4F22-9403-4351-ADBA-649A506EF184}" srcOrd="0" destOrd="0" presId="urn:microsoft.com/office/officeart/2005/8/layout/bProcess3"/>
    <dgm:cxn modelId="{FFD1A1AE-40CC-4B25-A969-673DB7FFB74D}" type="presOf" srcId="{7ECC6D04-517E-45DE-A767-09D5852C9A5A}" destId="{837287E6-7730-4747-B3D7-A422F09B45EF}" srcOrd="0" destOrd="0" presId="urn:microsoft.com/office/officeart/2005/8/layout/bProcess3"/>
    <dgm:cxn modelId="{4902C0C3-B0B7-4F02-AEDD-C8A242C83F51}" type="presOf" srcId="{A501B1EF-4E5C-4871-8B72-3E777562254C}" destId="{9C695CB6-1129-41DB-AEE7-DB5DDE8B9265}" srcOrd="0" destOrd="0" presId="urn:microsoft.com/office/officeart/2005/8/layout/bProcess3"/>
    <dgm:cxn modelId="{FC45C0C3-48C5-4D07-82BA-E8FB57B94755}" type="presOf" srcId="{26F9885C-88D2-4C03-BE88-013A2EFC223D}" destId="{8D4E1CF5-F4C4-4D67-AB23-9C6C26364808}" srcOrd="1" destOrd="0" presId="urn:microsoft.com/office/officeart/2005/8/layout/bProcess3"/>
    <dgm:cxn modelId="{604F5CEB-563D-40B6-9077-938FCA56F4D1}" type="presOf" srcId="{78E41D04-8E36-4C02-99B2-0F90409B2D36}" destId="{D80F9B88-1041-4C4F-BE2D-0A57D63BF16D}" srcOrd="0" destOrd="0" presId="urn:microsoft.com/office/officeart/2005/8/layout/bProcess3"/>
    <dgm:cxn modelId="{53BAC559-1E78-4F54-952D-116C37780A27}" type="presParOf" srcId="{6F7C4F22-9403-4351-ADBA-649A506EF184}" destId="{D80F9B88-1041-4C4F-BE2D-0A57D63BF16D}" srcOrd="0" destOrd="0" presId="urn:microsoft.com/office/officeart/2005/8/layout/bProcess3"/>
    <dgm:cxn modelId="{949A026B-CFDD-4CA7-B939-278A894384F1}" type="presParOf" srcId="{6F7C4F22-9403-4351-ADBA-649A506EF184}" destId="{DE08CC84-11DD-4E56-B4B8-7206D0DB0744}" srcOrd="1" destOrd="0" presId="urn:microsoft.com/office/officeart/2005/8/layout/bProcess3"/>
    <dgm:cxn modelId="{9C1F92D1-C2A4-40FC-84CA-4F5A6369EE35}" type="presParOf" srcId="{DE08CC84-11DD-4E56-B4B8-7206D0DB0744}" destId="{42D7B829-0C74-42D6-B9EA-CEBDA8E65161}" srcOrd="0" destOrd="0" presId="urn:microsoft.com/office/officeart/2005/8/layout/bProcess3"/>
    <dgm:cxn modelId="{FD594F6A-5C67-4EAF-B134-515B3073BB1E}" type="presParOf" srcId="{6F7C4F22-9403-4351-ADBA-649A506EF184}" destId="{D9689B55-4B22-4091-A1F1-E2215F9C8909}" srcOrd="2" destOrd="0" presId="urn:microsoft.com/office/officeart/2005/8/layout/bProcess3"/>
    <dgm:cxn modelId="{A89AE945-C925-4C96-B3AC-78479866F44E}" type="presParOf" srcId="{6F7C4F22-9403-4351-ADBA-649A506EF184}" destId="{8B9CD5C9-919D-4589-935E-882499D196A2}" srcOrd="3" destOrd="0" presId="urn:microsoft.com/office/officeart/2005/8/layout/bProcess3"/>
    <dgm:cxn modelId="{4B59F5AF-7080-4488-87DD-E09DF78A497C}" type="presParOf" srcId="{8B9CD5C9-919D-4589-935E-882499D196A2}" destId="{8D4E1CF5-F4C4-4D67-AB23-9C6C26364808}" srcOrd="0" destOrd="0" presId="urn:microsoft.com/office/officeart/2005/8/layout/bProcess3"/>
    <dgm:cxn modelId="{6F1166AE-408C-4601-A25E-615324882F5E}" type="presParOf" srcId="{6F7C4F22-9403-4351-ADBA-649A506EF184}" destId="{76824C19-1642-409C-ADEA-0F7D41A69F80}" srcOrd="4" destOrd="0" presId="urn:microsoft.com/office/officeart/2005/8/layout/bProcess3"/>
    <dgm:cxn modelId="{3B9A714E-935C-4D78-9046-A25FD3D1B68E}" type="presParOf" srcId="{6F7C4F22-9403-4351-ADBA-649A506EF184}" destId="{9C695CB6-1129-41DB-AEE7-DB5DDE8B9265}" srcOrd="5" destOrd="0" presId="urn:microsoft.com/office/officeart/2005/8/layout/bProcess3"/>
    <dgm:cxn modelId="{0C630899-3643-45EB-9701-DF3CCFDCE5FA}" type="presParOf" srcId="{9C695CB6-1129-41DB-AEE7-DB5DDE8B9265}" destId="{EE910490-7427-4999-9366-A0D95A5735BB}" srcOrd="0" destOrd="0" presId="urn:microsoft.com/office/officeart/2005/8/layout/bProcess3"/>
    <dgm:cxn modelId="{76001E89-473D-4E4C-BA7F-00164A84BFC8}" type="presParOf" srcId="{6F7C4F22-9403-4351-ADBA-649A506EF184}" destId="{837287E6-7730-4747-B3D7-A422F09B45EF}" srcOrd="6" destOrd="0" presId="urn:microsoft.com/office/officeart/2005/8/layout/bProcess3"/>
    <dgm:cxn modelId="{F7EF4965-5638-4676-BD49-988BF3FAEF7B}" type="presParOf" srcId="{6F7C4F22-9403-4351-ADBA-649A506EF184}" destId="{9EE96506-8841-4E46-9C7D-86E4F48CD22B}" srcOrd="7" destOrd="0" presId="urn:microsoft.com/office/officeart/2005/8/layout/bProcess3"/>
    <dgm:cxn modelId="{629AAFD6-D596-47F0-AB10-77680629163E}" type="presParOf" srcId="{9EE96506-8841-4E46-9C7D-86E4F48CD22B}" destId="{F07E8A11-B57C-45EC-B6BC-9762748C899A}" srcOrd="0" destOrd="0" presId="urn:microsoft.com/office/officeart/2005/8/layout/bProcess3"/>
    <dgm:cxn modelId="{233EBB94-6114-4A7F-B02F-FCB8B608A00A}" type="presParOf" srcId="{6F7C4F22-9403-4351-ADBA-649A506EF184}" destId="{1A6FD1A6-23CB-423B-BDF0-C0E15D04AF83}"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48813C-4CB7-4E0F-BA0D-0E65C5423638}" type="doc">
      <dgm:prSet loTypeId="urn:microsoft.com/office/officeart/2005/8/layout/bProcess3" loCatId="process" qsTypeId="urn:microsoft.com/office/officeart/2005/8/quickstyle/simple1" qsCatId="simple" csTypeId="urn:microsoft.com/office/officeart/2005/8/colors/accent0_1" csCatId="mainScheme" phldr="1"/>
      <dgm:spPr/>
      <dgm:t>
        <a:bodyPr/>
        <a:lstStyle/>
        <a:p>
          <a:endParaRPr lang="en-GB"/>
        </a:p>
      </dgm:t>
    </dgm:pt>
    <dgm:pt modelId="{78E41D04-8E36-4C02-99B2-0F90409B2D36}">
      <dgm:prSet phldrT="[Text]" custT="1"/>
      <dgm:spPr/>
      <dgm:t>
        <a:bodyPr/>
        <a:lstStyle/>
        <a:p>
          <a:r>
            <a:rPr lang="en-GB" sz="1800" b="1" i="0" kern="1200" dirty="0"/>
            <a:t>Identify Missing Data</a:t>
          </a:r>
          <a:endParaRPr lang="en-GB" sz="1800" kern="1200" dirty="0"/>
        </a:p>
      </dgm:t>
    </dgm:pt>
    <dgm:pt modelId="{C7CC1F5F-53F6-46BA-9880-D37BF4386A87}" type="parTrans" cxnId="{4AE82B41-DF50-4BD3-957E-8222AC109072}">
      <dgm:prSet/>
      <dgm:spPr/>
      <dgm:t>
        <a:bodyPr/>
        <a:lstStyle/>
        <a:p>
          <a:endParaRPr lang="en-GB"/>
        </a:p>
      </dgm:t>
    </dgm:pt>
    <dgm:pt modelId="{B12CEBD3-DC86-49E2-804B-027784A44DF8}" type="sibTrans" cxnId="{4AE82B41-DF50-4BD3-957E-8222AC109072}">
      <dgm:prSet/>
      <dgm:spPr/>
      <dgm:t>
        <a:bodyPr/>
        <a:lstStyle/>
        <a:p>
          <a:endParaRPr lang="en-GB"/>
        </a:p>
      </dgm:t>
    </dgm:pt>
    <dgm:pt modelId="{2695C277-A57C-4040-9081-06C47BBF1C36}">
      <dgm:prSet phldrT="[Text]" custT="1"/>
      <dgm:spPr/>
      <dgm:t>
        <a:bodyPr spcFirstLastPara="0" vert="horz" wrap="square" lIns="113792" tIns="113792" rIns="113792" bIns="113792" numCol="1" spcCol="1270" anchor="ctr" anchorCtr="0"/>
        <a:lstStyle/>
        <a:p>
          <a:pPr marL="0" lvl="0" indent="0" algn="ctr" defTabSz="711200">
            <a:lnSpc>
              <a:spcPct val="90000"/>
            </a:lnSpc>
            <a:spcBef>
              <a:spcPct val="0"/>
            </a:spcBef>
            <a:spcAft>
              <a:spcPct val="35000"/>
            </a:spcAft>
            <a:buNone/>
          </a:pPr>
          <a:r>
            <a:rPr lang="en-GB" sz="1600" b="1" i="0" kern="1200" dirty="0"/>
            <a:t>Classify Data Types</a:t>
          </a:r>
          <a:endParaRPr lang="en-GB" sz="1600" b="1" i="0" kern="1200" dirty="0">
            <a:latin typeface="Calibri" panose="020F0502020204030204"/>
            <a:ea typeface="+mn-ea"/>
            <a:cs typeface="+mn-cs"/>
          </a:endParaRPr>
        </a:p>
      </dgm:t>
    </dgm:pt>
    <dgm:pt modelId="{609A13B5-C5A1-4DC4-97A5-DE8B12657884}" type="parTrans" cxnId="{5E281552-FB7A-46A6-B0C3-1A02A9AD89A1}">
      <dgm:prSet/>
      <dgm:spPr/>
      <dgm:t>
        <a:bodyPr/>
        <a:lstStyle/>
        <a:p>
          <a:endParaRPr lang="en-GB"/>
        </a:p>
      </dgm:t>
    </dgm:pt>
    <dgm:pt modelId="{26F9885C-88D2-4C03-BE88-013A2EFC223D}" type="sibTrans" cxnId="{5E281552-FB7A-46A6-B0C3-1A02A9AD89A1}">
      <dgm:prSet/>
      <dgm:spPr/>
      <dgm:t>
        <a:bodyPr/>
        <a:lstStyle/>
        <a:p>
          <a:endParaRPr lang="en-GB"/>
        </a:p>
      </dgm:t>
    </dgm:pt>
    <dgm:pt modelId="{BEE07CAA-A513-43A6-B4DA-CFD277E80F65}">
      <dgm:prSet phldrT="[Text]" custT="1"/>
      <dgm:spPr/>
      <dgm:t>
        <a:bodyPr/>
        <a:lstStyle/>
        <a:p>
          <a:r>
            <a:rPr lang="en-GB" sz="1800" b="1" i="0" kern="1200" dirty="0"/>
            <a:t>Tally Launches by Site</a:t>
          </a:r>
          <a:endParaRPr lang="en-GB" sz="1800" kern="1200" dirty="0"/>
        </a:p>
      </dgm:t>
    </dgm:pt>
    <dgm:pt modelId="{1E475F19-C180-4C36-8B62-E32FBE0AB765}" type="parTrans" cxnId="{F0396827-E8DD-496F-91BF-08A008842E88}">
      <dgm:prSet/>
      <dgm:spPr/>
      <dgm:t>
        <a:bodyPr/>
        <a:lstStyle/>
        <a:p>
          <a:endParaRPr lang="en-GB"/>
        </a:p>
      </dgm:t>
    </dgm:pt>
    <dgm:pt modelId="{A501B1EF-4E5C-4871-8B72-3E777562254C}" type="sibTrans" cxnId="{F0396827-E8DD-496F-91BF-08A008842E88}">
      <dgm:prSet/>
      <dgm:spPr/>
      <dgm:t>
        <a:bodyPr/>
        <a:lstStyle/>
        <a:p>
          <a:endParaRPr lang="en-GB"/>
        </a:p>
      </dgm:t>
    </dgm:pt>
    <dgm:pt modelId="{7ECC6D04-517E-45DE-A767-09D5852C9A5A}">
      <dgm:prSet phldrT="[Text]" custT="1"/>
      <dgm:spPr/>
      <dgm:t>
        <a:bodyPr/>
        <a:lstStyle/>
        <a:p>
          <a:r>
            <a:rPr lang="en-GB" sz="1800" b="1" i="0" dirty="0"/>
            <a:t>Analyse Mission Outcomes by Orbit</a:t>
          </a:r>
          <a:endParaRPr lang="en-GB" sz="1800" dirty="0"/>
        </a:p>
      </dgm:t>
    </dgm:pt>
    <dgm:pt modelId="{9131AE0E-352A-4CBB-A338-57B4A4303689}" type="parTrans" cxnId="{111F8267-0795-4451-A363-83358428B49B}">
      <dgm:prSet/>
      <dgm:spPr/>
      <dgm:t>
        <a:bodyPr/>
        <a:lstStyle/>
        <a:p>
          <a:endParaRPr lang="en-GB"/>
        </a:p>
      </dgm:t>
    </dgm:pt>
    <dgm:pt modelId="{68AE3314-AEB6-4646-B070-D163E8843BBC}" type="sibTrans" cxnId="{111F8267-0795-4451-A363-83358428B49B}">
      <dgm:prSet/>
      <dgm:spPr/>
      <dgm:t>
        <a:bodyPr/>
        <a:lstStyle/>
        <a:p>
          <a:endParaRPr lang="en-GB"/>
        </a:p>
      </dgm:t>
    </dgm:pt>
    <dgm:pt modelId="{1371871F-A392-4FCA-A64C-DE98107268E4}">
      <dgm:prSet phldrT="[Text]" custT="1"/>
      <dgm:spPr/>
      <dgm:t>
        <a:bodyPr/>
        <a:lstStyle/>
        <a:p>
          <a:r>
            <a:rPr lang="en-GB" sz="1800" b="1" i="0" dirty="0"/>
            <a:t>Generate Outcome Labels for Landing</a:t>
          </a:r>
          <a:endParaRPr lang="en-GB" sz="1800" dirty="0"/>
        </a:p>
      </dgm:t>
    </dgm:pt>
    <dgm:pt modelId="{43442E74-F77C-4965-942F-1B68A56BBDB7}" type="parTrans" cxnId="{33AAA43E-75D5-4903-9BB1-68E608DD6669}">
      <dgm:prSet/>
      <dgm:spPr/>
      <dgm:t>
        <a:bodyPr/>
        <a:lstStyle/>
        <a:p>
          <a:endParaRPr lang="en-GB"/>
        </a:p>
      </dgm:t>
    </dgm:pt>
    <dgm:pt modelId="{8397016B-0BB4-4EF8-889D-AF090CF46901}" type="sibTrans" cxnId="{33AAA43E-75D5-4903-9BB1-68E608DD6669}">
      <dgm:prSet/>
      <dgm:spPr/>
      <dgm:t>
        <a:bodyPr/>
        <a:lstStyle/>
        <a:p>
          <a:endParaRPr lang="en-GB"/>
        </a:p>
      </dgm:t>
    </dgm:pt>
    <dgm:pt modelId="{6E0477B9-F2B3-4817-B4F3-39ADD39A409A}">
      <dgm:prSet phldrT="[Text]" custT="1"/>
      <dgm:spPr/>
      <dgm:t>
        <a:bodyPr/>
        <a:lstStyle/>
        <a:p>
          <a:r>
            <a:rPr lang="en-GB" sz="1800" b="1" i="0" dirty="0"/>
            <a:t>Prepare Data Wrangling Notebook</a:t>
          </a:r>
          <a:r>
            <a:rPr lang="en-GB" sz="1800" b="0" i="0" dirty="0"/>
            <a:t> </a:t>
          </a:r>
          <a:endParaRPr lang="en-GB" sz="1800" dirty="0"/>
        </a:p>
      </dgm:t>
    </dgm:pt>
    <dgm:pt modelId="{9CB5BE25-9A34-42F6-BF4E-D00404DD9736}" type="parTrans" cxnId="{26E42CEB-92A7-4C60-AC1E-6EBABEDEB6BB}">
      <dgm:prSet/>
      <dgm:spPr/>
      <dgm:t>
        <a:bodyPr/>
        <a:lstStyle/>
        <a:p>
          <a:endParaRPr lang="en-GB"/>
        </a:p>
      </dgm:t>
    </dgm:pt>
    <dgm:pt modelId="{AAD9FA8D-8CB1-408B-A33F-B34EE9523840}" type="sibTrans" cxnId="{26E42CEB-92A7-4C60-AC1E-6EBABEDEB6BB}">
      <dgm:prSet/>
      <dgm:spPr/>
      <dgm:t>
        <a:bodyPr/>
        <a:lstStyle/>
        <a:p>
          <a:endParaRPr lang="en-GB"/>
        </a:p>
      </dgm:t>
    </dgm:pt>
    <dgm:pt modelId="{6F7C4F22-9403-4351-ADBA-649A506EF184}" type="pres">
      <dgm:prSet presAssocID="{2948813C-4CB7-4E0F-BA0D-0E65C5423638}" presName="Name0" presStyleCnt="0">
        <dgm:presLayoutVars>
          <dgm:dir/>
          <dgm:resizeHandles val="exact"/>
        </dgm:presLayoutVars>
      </dgm:prSet>
      <dgm:spPr/>
    </dgm:pt>
    <dgm:pt modelId="{D80F9B88-1041-4C4F-BE2D-0A57D63BF16D}" type="pres">
      <dgm:prSet presAssocID="{78E41D04-8E36-4C02-99B2-0F90409B2D36}" presName="node" presStyleLbl="node1" presStyleIdx="0" presStyleCnt="6" custScaleX="88515" custScaleY="96406">
        <dgm:presLayoutVars>
          <dgm:bulletEnabled val="1"/>
        </dgm:presLayoutVars>
      </dgm:prSet>
      <dgm:spPr/>
    </dgm:pt>
    <dgm:pt modelId="{DE08CC84-11DD-4E56-B4B8-7206D0DB0744}" type="pres">
      <dgm:prSet presAssocID="{B12CEBD3-DC86-49E2-804B-027784A44DF8}" presName="sibTrans" presStyleLbl="sibTrans1D1" presStyleIdx="0" presStyleCnt="5"/>
      <dgm:spPr/>
    </dgm:pt>
    <dgm:pt modelId="{42D7B829-0C74-42D6-B9EA-CEBDA8E65161}" type="pres">
      <dgm:prSet presAssocID="{B12CEBD3-DC86-49E2-804B-027784A44DF8}" presName="connectorText" presStyleLbl="sibTrans1D1" presStyleIdx="0" presStyleCnt="5"/>
      <dgm:spPr/>
    </dgm:pt>
    <dgm:pt modelId="{D9689B55-4B22-4091-A1F1-E2215F9C8909}" type="pres">
      <dgm:prSet presAssocID="{2695C277-A57C-4040-9081-06C47BBF1C36}" presName="node" presStyleLbl="node1" presStyleIdx="1" presStyleCnt="6" custScaleX="88005" custScaleY="97306" custLinFactNeighborX="-1375">
        <dgm:presLayoutVars>
          <dgm:bulletEnabled val="1"/>
        </dgm:presLayoutVars>
      </dgm:prSet>
      <dgm:spPr>
        <a:xfrm>
          <a:off x="3274397" y="298903"/>
          <a:ext cx="2137486" cy="1357132"/>
        </a:xfrm>
        <a:prstGeom prst="rect">
          <a:avLst/>
        </a:prstGeom>
      </dgm:spPr>
    </dgm:pt>
    <dgm:pt modelId="{8B9CD5C9-919D-4589-935E-882499D196A2}" type="pres">
      <dgm:prSet presAssocID="{26F9885C-88D2-4C03-BE88-013A2EFC223D}" presName="sibTrans" presStyleLbl="sibTrans1D1" presStyleIdx="1" presStyleCnt="5"/>
      <dgm:spPr/>
    </dgm:pt>
    <dgm:pt modelId="{8D4E1CF5-F4C4-4D67-AB23-9C6C26364808}" type="pres">
      <dgm:prSet presAssocID="{26F9885C-88D2-4C03-BE88-013A2EFC223D}" presName="connectorText" presStyleLbl="sibTrans1D1" presStyleIdx="1" presStyleCnt="5"/>
      <dgm:spPr/>
    </dgm:pt>
    <dgm:pt modelId="{76824C19-1642-409C-ADEA-0F7D41A69F80}" type="pres">
      <dgm:prSet presAssocID="{BEE07CAA-A513-43A6-B4DA-CFD277E80F65}" presName="node" presStyleLbl="node1" presStyleIdx="2" presStyleCnt="6">
        <dgm:presLayoutVars>
          <dgm:bulletEnabled val="1"/>
        </dgm:presLayoutVars>
      </dgm:prSet>
      <dgm:spPr/>
    </dgm:pt>
    <dgm:pt modelId="{9C695CB6-1129-41DB-AEE7-DB5DDE8B9265}" type="pres">
      <dgm:prSet presAssocID="{A501B1EF-4E5C-4871-8B72-3E777562254C}" presName="sibTrans" presStyleLbl="sibTrans1D1" presStyleIdx="2" presStyleCnt="5"/>
      <dgm:spPr/>
    </dgm:pt>
    <dgm:pt modelId="{EE910490-7427-4999-9366-A0D95A5735BB}" type="pres">
      <dgm:prSet presAssocID="{A501B1EF-4E5C-4871-8B72-3E777562254C}" presName="connectorText" presStyleLbl="sibTrans1D1" presStyleIdx="2" presStyleCnt="5"/>
      <dgm:spPr/>
    </dgm:pt>
    <dgm:pt modelId="{837287E6-7730-4747-B3D7-A422F09B45EF}" type="pres">
      <dgm:prSet presAssocID="{7ECC6D04-517E-45DE-A767-09D5852C9A5A}" presName="node" presStyleLbl="node1" presStyleIdx="3" presStyleCnt="6">
        <dgm:presLayoutVars>
          <dgm:bulletEnabled val="1"/>
        </dgm:presLayoutVars>
      </dgm:prSet>
      <dgm:spPr/>
    </dgm:pt>
    <dgm:pt modelId="{9EE96506-8841-4E46-9C7D-86E4F48CD22B}" type="pres">
      <dgm:prSet presAssocID="{68AE3314-AEB6-4646-B070-D163E8843BBC}" presName="sibTrans" presStyleLbl="sibTrans1D1" presStyleIdx="3" presStyleCnt="5"/>
      <dgm:spPr/>
    </dgm:pt>
    <dgm:pt modelId="{F07E8A11-B57C-45EC-B6BC-9762748C899A}" type="pres">
      <dgm:prSet presAssocID="{68AE3314-AEB6-4646-B070-D163E8843BBC}" presName="connectorText" presStyleLbl="sibTrans1D1" presStyleIdx="3" presStyleCnt="5"/>
      <dgm:spPr/>
    </dgm:pt>
    <dgm:pt modelId="{1A6FD1A6-23CB-423B-BDF0-C0E15D04AF83}" type="pres">
      <dgm:prSet presAssocID="{1371871F-A392-4FCA-A64C-DE98107268E4}" presName="node" presStyleLbl="node1" presStyleIdx="4" presStyleCnt="6">
        <dgm:presLayoutVars>
          <dgm:bulletEnabled val="1"/>
        </dgm:presLayoutVars>
      </dgm:prSet>
      <dgm:spPr/>
    </dgm:pt>
    <dgm:pt modelId="{FF29E1E9-1DE1-4D48-9DD7-84F85CE23FA7}" type="pres">
      <dgm:prSet presAssocID="{8397016B-0BB4-4EF8-889D-AF090CF46901}" presName="sibTrans" presStyleLbl="sibTrans1D1" presStyleIdx="4" presStyleCnt="5"/>
      <dgm:spPr/>
    </dgm:pt>
    <dgm:pt modelId="{43FC46B4-DFC7-40A8-BB8F-390749B57B92}" type="pres">
      <dgm:prSet presAssocID="{8397016B-0BB4-4EF8-889D-AF090CF46901}" presName="connectorText" presStyleLbl="sibTrans1D1" presStyleIdx="4" presStyleCnt="5"/>
      <dgm:spPr/>
    </dgm:pt>
    <dgm:pt modelId="{B6C6294D-CC6A-450E-B0A9-7DBBF38BE776}" type="pres">
      <dgm:prSet presAssocID="{6E0477B9-F2B3-4817-B4F3-39ADD39A409A}" presName="node" presStyleLbl="node1" presStyleIdx="5" presStyleCnt="6">
        <dgm:presLayoutVars>
          <dgm:bulletEnabled val="1"/>
        </dgm:presLayoutVars>
      </dgm:prSet>
      <dgm:spPr/>
    </dgm:pt>
  </dgm:ptLst>
  <dgm:cxnLst>
    <dgm:cxn modelId="{F0396827-E8DD-496F-91BF-08A008842E88}" srcId="{2948813C-4CB7-4E0F-BA0D-0E65C5423638}" destId="{BEE07CAA-A513-43A6-B4DA-CFD277E80F65}" srcOrd="2" destOrd="0" parTransId="{1E475F19-C180-4C36-8B62-E32FBE0AB765}" sibTransId="{A501B1EF-4E5C-4871-8B72-3E777562254C}"/>
    <dgm:cxn modelId="{4FAB4A34-F594-4018-A481-CB35713E1F50}" type="presOf" srcId="{BEE07CAA-A513-43A6-B4DA-CFD277E80F65}" destId="{76824C19-1642-409C-ADEA-0F7D41A69F80}" srcOrd="0" destOrd="0" presId="urn:microsoft.com/office/officeart/2005/8/layout/bProcess3"/>
    <dgm:cxn modelId="{45C5FF3C-FD94-4C39-848B-B69848161B8F}" type="presOf" srcId="{68AE3314-AEB6-4646-B070-D163E8843BBC}" destId="{9EE96506-8841-4E46-9C7D-86E4F48CD22B}" srcOrd="0" destOrd="0" presId="urn:microsoft.com/office/officeart/2005/8/layout/bProcess3"/>
    <dgm:cxn modelId="{33AAA43E-75D5-4903-9BB1-68E608DD6669}" srcId="{2948813C-4CB7-4E0F-BA0D-0E65C5423638}" destId="{1371871F-A392-4FCA-A64C-DE98107268E4}" srcOrd="4" destOrd="0" parTransId="{43442E74-F77C-4965-942F-1B68A56BBDB7}" sibTransId="{8397016B-0BB4-4EF8-889D-AF090CF46901}"/>
    <dgm:cxn modelId="{4AE82B41-DF50-4BD3-957E-8222AC109072}" srcId="{2948813C-4CB7-4E0F-BA0D-0E65C5423638}" destId="{78E41D04-8E36-4C02-99B2-0F90409B2D36}" srcOrd="0" destOrd="0" parTransId="{C7CC1F5F-53F6-46BA-9880-D37BF4386A87}" sibTransId="{B12CEBD3-DC86-49E2-804B-027784A44DF8}"/>
    <dgm:cxn modelId="{111F8267-0795-4451-A363-83358428B49B}" srcId="{2948813C-4CB7-4E0F-BA0D-0E65C5423638}" destId="{7ECC6D04-517E-45DE-A767-09D5852C9A5A}" srcOrd="3" destOrd="0" parTransId="{9131AE0E-352A-4CBB-A338-57B4A4303689}" sibTransId="{68AE3314-AEB6-4646-B070-D163E8843BBC}"/>
    <dgm:cxn modelId="{487D706A-8E51-41C2-AE26-FF0FB2EF0158}" type="presOf" srcId="{1371871F-A392-4FCA-A64C-DE98107268E4}" destId="{1A6FD1A6-23CB-423B-BDF0-C0E15D04AF83}" srcOrd="0" destOrd="0" presId="urn:microsoft.com/office/officeart/2005/8/layout/bProcess3"/>
    <dgm:cxn modelId="{5E281552-FB7A-46A6-B0C3-1A02A9AD89A1}" srcId="{2948813C-4CB7-4E0F-BA0D-0E65C5423638}" destId="{2695C277-A57C-4040-9081-06C47BBF1C36}" srcOrd="1" destOrd="0" parTransId="{609A13B5-C5A1-4DC4-97A5-DE8B12657884}" sibTransId="{26F9885C-88D2-4C03-BE88-013A2EFC223D}"/>
    <dgm:cxn modelId="{79762A72-1472-4BB0-B47E-0A3E2AE0C1EF}" type="presOf" srcId="{B12CEBD3-DC86-49E2-804B-027784A44DF8}" destId="{DE08CC84-11DD-4E56-B4B8-7206D0DB0744}" srcOrd="0" destOrd="0" presId="urn:microsoft.com/office/officeart/2005/8/layout/bProcess3"/>
    <dgm:cxn modelId="{54978F52-255B-41E5-8401-D3728DB165EF}" type="presOf" srcId="{68AE3314-AEB6-4646-B070-D163E8843BBC}" destId="{F07E8A11-B57C-45EC-B6BC-9762748C899A}" srcOrd="1" destOrd="0" presId="urn:microsoft.com/office/officeart/2005/8/layout/bProcess3"/>
    <dgm:cxn modelId="{C6BEAF74-ECC4-4D06-8599-A301A6944DCA}" type="presOf" srcId="{2695C277-A57C-4040-9081-06C47BBF1C36}" destId="{D9689B55-4B22-4091-A1F1-E2215F9C8909}" srcOrd="0" destOrd="0" presId="urn:microsoft.com/office/officeart/2005/8/layout/bProcess3"/>
    <dgm:cxn modelId="{00B2C655-D73B-457B-84FB-F506435FAC9A}" type="presOf" srcId="{B12CEBD3-DC86-49E2-804B-027784A44DF8}" destId="{42D7B829-0C74-42D6-B9EA-CEBDA8E65161}" srcOrd="1" destOrd="0" presId="urn:microsoft.com/office/officeart/2005/8/layout/bProcess3"/>
    <dgm:cxn modelId="{6C65FD57-7DC9-42C2-AF2C-4186256A30CB}" type="presOf" srcId="{6E0477B9-F2B3-4817-B4F3-39ADD39A409A}" destId="{B6C6294D-CC6A-450E-B0A9-7DBBF38BE776}" srcOrd="0" destOrd="0" presId="urn:microsoft.com/office/officeart/2005/8/layout/bProcess3"/>
    <dgm:cxn modelId="{7BD8D379-1AE5-4EE6-B8A1-241EC37EF65C}" type="presOf" srcId="{26F9885C-88D2-4C03-BE88-013A2EFC223D}" destId="{8B9CD5C9-919D-4589-935E-882499D196A2}" srcOrd="0" destOrd="0" presId="urn:microsoft.com/office/officeart/2005/8/layout/bProcess3"/>
    <dgm:cxn modelId="{92913883-8864-4C70-8E5F-D38DC52F96D4}" type="presOf" srcId="{A501B1EF-4E5C-4871-8B72-3E777562254C}" destId="{EE910490-7427-4999-9366-A0D95A5735BB}" srcOrd="1" destOrd="0" presId="urn:microsoft.com/office/officeart/2005/8/layout/bProcess3"/>
    <dgm:cxn modelId="{30AE7185-DC7D-4B16-B41B-3EF039E7CB8A}" type="presOf" srcId="{2948813C-4CB7-4E0F-BA0D-0E65C5423638}" destId="{6F7C4F22-9403-4351-ADBA-649A506EF184}" srcOrd="0" destOrd="0" presId="urn:microsoft.com/office/officeart/2005/8/layout/bProcess3"/>
    <dgm:cxn modelId="{E0EB598A-9F4C-4EA6-A2FC-C7ACB297DF04}" type="presOf" srcId="{8397016B-0BB4-4EF8-889D-AF090CF46901}" destId="{FF29E1E9-1DE1-4D48-9DD7-84F85CE23FA7}" srcOrd="0" destOrd="0" presId="urn:microsoft.com/office/officeart/2005/8/layout/bProcess3"/>
    <dgm:cxn modelId="{FFD1A1AE-40CC-4B25-A969-673DB7FFB74D}" type="presOf" srcId="{7ECC6D04-517E-45DE-A767-09D5852C9A5A}" destId="{837287E6-7730-4747-B3D7-A422F09B45EF}" srcOrd="0" destOrd="0" presId="urn:microsoft.com/office/officeart/2005/8/layout/bProcess3"/>
    <dgm:cxn modelId="{4902C0C3-B0B7-4F02-AEDD-C8A242C83F51}" type="presOf" srcId="{A501B1EF-4E5C-4871-8B72-3E777562254C}" destId="{9C695CB6-1129-41DB-AEE7-DB5DDE8B9265}" srcOrd="0" destOrd="0" presId="urn:microsoft.com/office/officeart/2005/8/layout/bProcess3"/>
    <dgm:cxn modelId="{FC45C0C3-48C5-4D07-82BA-E8FB57B94755}" type="presOf" srcId="{26F9885C-88D2-4C03-BE88-013A2EFC223D}" destId="{8D4E1CF5-F4C4-4D67-AB23-9C6C26364808}" srcOrd="1" destOrd="0" presId="urn:microsoft.com/office/officeart/2005/8/layout/bProcess3"/>
    <dgm:cxn modelId="{46926DE4-620E-46B2-B5E2-4E830D6706A8}" type="presOf" srcId="{8397016B-0BB4-4EF8-889D-AF090CF46901}" destId="{43FC46B4-DFC7-40A8-BB8F-390749B57B92}" srcOrd="1" destOrd="0" presId="urn:microsoft.com/office/officeart/2005/8/layout/bProcess3"/>
    <dgm:cxn modelId="{26E42CEB-92A7-4C60-AC1E-6EBABEDEB6BB}" srcId="{2948813C-4CB7-4E0F-BA0D-0E65C5423638}" destId="{6E0477B9-F2B3-4817-B4F3-39ADD39A409A}" srcOrd="5" destOrd="0" parTransId="{9CB5BE25-9A34-42F6-BF4E-D00404DD9736}" sibTransId="{AAD9FA8D-8CB1-408B-A33F-B34EE9523840}"/>
    <dgm:cxn modelId="{604F5CEB-563D-40B6-9077-938FCA56F4D1}" type="presOf" srcId="{78E41D04-8E36-4C02-99B2-0F90409B2D36}" destId="{D80F9B88-1041-4C4F-BE2D-0A57D63BF16D}" srcOrd="0" destOrd="0" presId="urn:microsoft.com/office/officeart/2005/8/layout/bProcess3"/>
    <dgm:cxn modelId="{53BAC559-1E78-4F54-952D-116C37780A27}" type="presParOf" srcId="{6F7C4F22-9403-4351-ADBA-649A506EF184}" destId="{D80F9B88-1041-4C4F-BE2D-0A57D63BF16D}" srcOrd="0" destOrd="0" presId="urn:microsoft.com/office/officeart/2005/8/layout/bProcess3"/>
    <dgm:cxn modelId="{949A026B-CFDD-4CA7-B939-278A894384F1}" type="presParOf" srcId="{6F7C4F22-9403-4351-ADBA-649A506EF184}" destId="{DE08CC84-11DD-4E56-B4B8-7206D0DB0744}" srcOrd="1" destOrd="0" presId="urn:microsoft.com/office/officeart/2005/8/layout/bProcess3"/>
    <dgm:cxn modelId="{9C1F92D1-C2A4-40FC-84CA-4F5A6369EE35}" type="presParOf" srcId="{DE08CC84-11DD-4E56-B4B8-7206D0DB0744}" destId="{42D7B829-0C74-42D6-B9EA-CEBDA8E65161}" srcOrd="0" destOrd="0" presId="urn:microsoft.com/office/officeart/2005/8/layout/bProcess3"/>
    <dgm:cxn modelId="{FD594F6A-5C67-4EAF-B134-515B3073BB1E}" type="presParOf" srcId="{6F7C4F22-9403-4351-ADBA-649A506EF184}" destId="{D9689B55-4B22-4091-A1F1-E2215F9C8909}" srcOrd="2" destOrd="0" presId="urn:microsoft.com/office/officeart/2005/8/layout/bProcess3"/>
    <dgm:cxn modelId="{A89AE945-C925-4C96-B3AC-78479866F44E}" type="presParOf" srcId="{6F7C4F22-9403-4351-ADBA-649A506EF184}" destId="{8B9CD5C9-919D-4589-935E-882499D196A2}" srcOrd="3" destOrd="0" presId="urn:microsoft.com/office/officeart/2005/8/layout/bProcess3"/>
    <dgm:cxn modelId="{4B59F5AF-7080-4488-87DD-E09DF78A497C}" type="presParOf" srcId="{8B9CD5C9-919D-4589-935E-882499D196A2}" destId="{8D4E1CF5-F4C4-4D67-AB23-9C6C26364808}" srcOrd="0" destOrd="0" presId="urn:microsoft.com/office/officeart/2005/8/layout/bProcess3"/>
    <dgm:cxn modelId="{6F1166AE-408C-4601-A25E-615324882F5E}" type="presParOf" srcId="{6F7C4F22-9403-4351-ADBA-649A506EF184}" destId="{76824C19-1642-409C-ADEA-0F7D41A69F80}" srcOrd="4" destOrd="0" presId="urn:microsoft.com/office/officeart/2005/8/layout/bProcess3"/>
    <dgm:cxn modelId="{3B9A714E-935C-4D78-9046-A25FD3D1B68E}" type="presParOf" srcId="{6F7C4F22-9403-4351-ADBA-649A506EF184}" destId="{9C695CB6-1129-41DB-AEE7-DB5DDE8B9265}" srcOrd="5" destOrd="0" presId="urn:microsoft.com/office/officeart/2005/8/layout/bProcess3"/>
    <dgm:cxn modelId="{0C630899-3643-45EB-9701-DF3CCFDCE5FA}" type="presParOf" srcId="{9C695CB6-1129-41DB-AEE7-DB5DDE8B9265}" destId="{EE910490-7427-4999-9366-A0D95A5735BB}" srcOrd="0" destOrd="0" presId="urn:microsoft.com/office/officeart/2005/8/layout/bProcess3"/>
    <dgm:cxn modelId="{76001E89-473D-4E4C-BA7F-00164A84BFC8}" type="presParOf" srcId="{6F7C4F22-9403-4351-ADBA-649A506EF184}" destId="{837287E6-7730-4747-B3D7-A422F09B45EF}" srcOrd="6" destOrd="0" presId="urn:microsoft.com/office/officeart/2005/8/layout/bProcess3"/>
    <dgm:cxn modelId="{F7EF4965-5638-4676-BD49-988BF3FAEF7B}" type="presParOf" srcId="{6F7C4F22-9403-4351-ADBA-649A506EF184}" destId="{9EE96506-8841-4E46-9C7D-86E4F48CD22B}" srcOrd="7" destOrd="0" presId="urn:microsoft.com/office/officeart/2005/8/layout/bProcess3"/>
    <dgm:cxn modelId="{629AAFD6-D596-47F0-AB10-77680629163E}" type="presParOf" srcId="{9EE96506-8841-4E46-9C7D-86E4F48CD22B}" destId="{F07E8A11-B57C-45EC-B6BC-9762748C899A}" srcOrd="0" destOrd="0" presId="urn:microsoft.com/office/officeart/2005/8/layout/bProcess3"/>
    <dgm:cxn modelId="{233EBB94-6114-4A7F-B02F-FCB8B608A00A}" type="presParOf" srcId="{6F7C4F22-9403-4351-ADBA-649A506EF184}" destId="{1A6FD1A6-23CB-423B-BDF0-C0E15D04AF83}" srcOrd="8" destOrd="0" presId="urn:microsoft.com/office/officeart/2005/8/layout/bProcess3"/>
    <dgm:cxn modelId="{4507B9CC-92DE-4DA7-A18D-4703E839848A}" type="presParOf" srcId="{6F7C4F22-9403-4351-ADBA-649A506EF184}" destId="{FF29E1E9-1DE1-4D48-9DD7-84F85CE23FA7}" srcOrd="9" destOrd="0" presId="urn:microsoft.com/office/officeart/2005/8/layout/bProcess3"/>
    <dgm:cxn modelId="{B3B7BAB8-5C91-42A7-9052-A82E94CD693C}" type="presParOf" srcId="{FF29E1E9-1DE1-4D48-9DD7-84F85CE23FA7}" destId="{43FC46B4-DFC7-40A8-BB8F-390749B57B92}" srcOrd="0" destOrd="0" presId="urn:microsoft.com/office/officeart/2005/8/layout/bProcess3"/>
    <dgm:cxn modelId="{688EECBB-7C96-42C7-AA8A-11DE0645A43B}" type="presParOf" srcId="{6F7C4F22-9403-4351-ADBA-649A506EF184}" destId="{B6C6294D-CC6A-450E-B0A9-7DBBF38BE776}" srcOrd="10" destOrd="0" presId="urn:microsoft.com/office/officeart/2005/8/layout/b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948813C-4CB7-4E0F-BA0D-0E65C5423638}" type="doc">
      <dgm:prSet loTypeId="urn:microsoft.com/office/officeart/2005/8/layout/bProcess3" loCatId="process" qsTypeId="urn:microsoft.com/office/officeart/2005/8/quickstyle/simple1" qsCatId="simple" csTypeId="urn:microsoft.com/office/officeart/2005/8/colors/accent0_1" csCatId="mainScheme" phldr="1"/>
      <dgm:spPr/>
      <dgm:t>
        <a:bodyPr/>
        <a:lstStyle/>
        <a:p>
          <a:endParaRPr lang="en-GB"/>
        </a:p>
      </dgm:t>
    </dgm:pt>
    <dgm:pt modelId="{78E41D04-8E36-4C02-99B2-0F90409B2D36}">
      <dgm:prSet phldrT="[Text]" custT="1"/>
      <dgm:spPr/>
      <dgm:t>
        <a:bodyPr/>
        <a:lstStyle/>
        <a:p>
          <a:pPr algn="l"/>
          <a:r>
            <a:rPr lang="en-GB" sz="1800" b="1" i="0" kern="1200" dirty="0"/>
            <a:t>Data Load: </a:t>
          </a:r>
          <a:r>
            <a:rPr lang="en-GB" sz="1600" b="0" i="0" kern="1200" dirty="0"/>
            <a:t>Import dataset_part_2.csv and dataset_part_3.csv</a:t>
          </a:r>
          <a:endParaRPr lang="en-GB" sz="1800" kern="1200" dirty="0"/>
        </a:p>
      </dgm:t>
    </dgm:pt>
    <dgm:pt modelId="{C7CC1F5F-53F6-46BA-9880-D37BF4386A87}" type="parTrans" cxnId="{4AE82B41-DF50-4BD3-957E-8222AC109072}">
      <dgm:prSet/>
      <dgm:spPr/>
      <dgm:t>
        <a:bodyPr/>
        <a:lstStyle/>
        <a:p>
          <a:endParaRPr lang="en-GB"/>
        </a:p>
      </dgm:t>
    </dgm:pt>
    <dgm:pt modelId="{B12CEBD3-DC86-49E2-804B-027784A44DF8}" type="sibTrans" cxnId="{4AE82B41-DF50-4BD3-957E-8222AC109072}">
      <dgm:prSet/>
      <dgm:spPr/>
      <dgm:t>
        <a:bodyPr/>
        <a:lstStyle/>
        <a:p>
          <a:endParaRPr lang="en-GB"/>
        </a:p>
      </dgm:t>
    </dgm:pt>
    <dgm:pt modelId="{2695C277-A57C-4040-9081-06C47BBF1C36}">
      <dgm:prSet phldrT="[Text]" custT="1"/>
      <dgm:spPr/>
      <dgm:t>
        <a:bodyPr spcFirstLastPara="0" vert="horz" wrap="square" lIns="113792" tIns="113792" rIns="113792" bIns="113792" numCol="1" spcCol="1270" anchor="ctr" anchorCtr="0"/>
        <a:lstStyle/>
        <a:p>
          <a:pPr marL="0" lvl="0" indent="0" algn="l" defTabSz="711200">
            <a:lnSpc>
              <a:spcPct val="90000"/>
            </a:lnSpc>
            <a:spcBef>
              <a:spcPct val="0"/>
            </a:spcBef>
            <a:spcAft>
              <a:spcPct val="35000"/>
            </a:spcAft>
            <a:buNone/>
          </a:pPr>
          <a:r>
            <a:rPr lang="en-GB" sz="1800" b="1" i="0" kern="1200" dirty="0"/>
            <a:t>Extract Variables: </a:t>
          </a:r>
          <a:r>
            <a:rPr lang="en-GB" sz="1600" b="0" i="0" kern="1200" dirty="0"/>
            <a:t>From dataset_part_2.csv, extract the "Class" column to create variable Y</a:t>
          </a:r>
        </a:p>
        <a:p>
          <a:r>
            <a:rPr lang="en-GB" sz="1600" b="0" i="0" kern="1200" dirty="0"/>
            <a:t>From dataset_part_3.csv, use the </a:t>
          </a:r>
          <a:r>
            <a:rPr lang="en-GB" sz="1600" b="0" i="0" kern="1200" dirty="0" err="1"/>
            <a:t>features_one_hot</a:t>
          </a:r>
          <a:r>
            <a:rPr lang="en-GB" sz="1600" b="0" i="0" kern="1200" dirty="0"/>
            <a:t> </a:t>
          </a:r>
          <a:r>
            <a:rPr lang="en-GB" sz="1600" b="0" i="0" kern="1200" dirty="0" err="1"/>
            <a:t>dataframe</a:t>
          </a:r>
          <a:r>
            <a:rPr lang="en-GB" sz="1600" b="0" i="0" kern="1200" dirty="0"/>
            <a:t> to create variable X </a:t>
          </a:r>
          <a:endParaRPr lang="en-GB" sz="1600" b="0" i="0" kern="1200" dirty="0">
            <a:latin typeface="Calibri" panose="020F0502020204030204"/>
            <a:ea typeface="+mn-ea"/>
            <a:cs typeface="+mn-cs"/>
          </a:endParaRPr>
        </a:p>
      </dgm:t>
    </dgm:pt>
    <dgm:pt modelId="{609A13B5-C5A1-4DC4-97A5-DE8B12657884}" type="parTrans" cxnId="{5E281552-FB7A-46A6-B0C3-1A02A9AD89A1}">
      <dgm:prSet/>
      <dgm:spPr/>
      <dgm:t>
        <a:bodyPr/>
        <a:lstStyle/>
        <a:p>
          <a:endParaRPr lang="en-GB"/>
        </a:p>
      </dgm:t>
    </dgm:pt>
    <dgm:pt modelId="{26F9885C-88D2-4C03-BE88-013A2EFC223D}" type="sibTrans" cxnId="{5E281552-FB7A-46A6-B0C3-1A02A9AD89A1}">
      <dgm:prSet/>
      <dgm:spPr/>
      <dgm:t>
        <a:bodyPr/>
        <a:lstStyle/>
        <a:p>
          <a:endParaRPr lang="en-GB"/>
        </a:p>
      </dgm:t>
    </dgm:pt>
    <dgm:pt modelId="{7ECC6D04-517E-45DE-A767-09D5852C9A5A}">
      <dgm:prSet phldrT="[Text]" custT="1"/>
      <dgm:spPr/>
      <dgm:t>
        <a:bodyPr/>
        <a:lstStyle/>
        <a:p>
          <a:r>
            <a:rPr lang="en-GB" sz="1800" b="1" i="0" dirty="0"/>
            <a:t>Model Creation: </a:t>
          </a:r>
          <a:r>
            <a:rPr lang="en-GB" sz="1600" b="0" i="0" dirty="0"/>
            <a:t>Develop Logistic Regression, Support Vector Machine (SVM), Decision Tree, k-Nearest </a:t>
          </a:r>
          <a:r>
            <a:rPr lang="en-GB" sz="1600" b="0" i="0" dirty="0" err="1"/>
            <a:t>Neighbors</a:t>
          </a:r>
          <a:r>
            <a:rPr lang="en-GB" sz="1600" b="0" i="0" dirty="0"/>
            <a:t> (KNN), and </a:t>
          </a:r>
          <a:r>
            <a:rPr lang="en-GB" sz="1600" b="0" i="0" dirty="0" err="1"/>
            <a:t>GridSearchCV</a:t>
          </a:r>
          <a:r>
            <a:rPr lang="en-GB" sz="1600" b="0" i="0" dirty="0"/>
            <a:t> objects</a:t>
          </a:r>
          <a:endParaRPr lang="en-GB" sz="1600" b="0" dirty="0"/>
        </a:p>
      </dgm:t>
    </dgm:pt>
    <dgm:pt modelId="{9131AE0E-352A-4CBB-A338-57B4A4303689}" type="parTrans" cxnId="{111F8267-0795-4451-A363-83358428B49B}">
      <dgm:prSet/>
      <dgm:spPr/>
      <dgm:t>
        <a:bodyPr/>
        <a:lstStyle/>
        <a:p>
          <a:endParaRPr lang="en-GB"/>
        </a:p>
      </dgm:t>
    </dgm:pt>
    <dgm:pt modelId="{68AE3314-AEB6-4646-B070-D163E8843BBC}" type="sibTrans" cxnId="{111F8267-0795-4451-A363-83358428B49B}">
      <dgm:prSet/>
      <dgm:spPr/>
      <dgm:t>
        <a:bodyPr/>
        <a:lstStyle/>
        <a:p>
          <a:endParaRPr lang="en-GB"/>
        </a:p>
      </dgm:t>
    </dgm:pt>
    <dgm:pt modelId="{1371871F-A392-4FCA-A64C-DE98107268E4}">
      <dgm:prSet phldrT="[Text]" custT="1"/>
      <dgm:spPr/>
      <dgm:t>
        <a:bodyPr/>
        <a:lstStyle/>
        <a:p>
          <a:r>
            <a:rPr lang="en-GB" sz="1800" b="1" i="0" dirty="0"/>
            <a:t>Evaluate Performance: </a:t>
          </a:r>
          <a:r>
            <a:rPr lang="en-GB" sz="1600" b="0" i="0" dirty="0"/>
            <a:t>Identify the best parameters, assess accuracy, and generate a confusion matrix</a:t>
          </a:r>
          <a:endParaRPr lang="en-GB" sz="1600" b="0" dirty="0"/>
        </a:p>
      </dgm:t>
    </dgm:pt>
    <dgm:pt modelId="{43442E74-F77C-4965-942F-1B68A56BBDB7}" type="parTrans" cxnId="{33AAA43E-75D5-4903-9BB1-68E608DD6669}">
      <dgm:prSet/>
      <dgm:spPr/>
      <dgm:t>
        <a:bodyPr/>
        <a:lstStyle/>
        <a:p>
          <a:endParaRPr lang="en-GB"/>
        </a:p>
      </dgm:t>
    </dgm:pt>
    <dgm:pt modelId="{8397016B-0BB4-4EF8-889D-AF090CF46901}" type="sibTrans" cxnId="{33AAA43E-75D5-4903-9BB1-68E608DD6669}">
      <dgm:prSet/>
      <dgm:spPr/>
      <dgm:t>
        <a:bodyPr/>
        <a:lstStyle/>
        <a:p>
          <a:endParaRPr lang="en-GB"/>
        </a:p>
      </dgm:t>
    </dgm:pt>
    <dgm:pt modelId="{6E0477B9-F2B3-4817-B4F3-39ADD39A409A}">
      <dgm:prSet phldrT="[Text]" custT="1"/>
      <dgm:spPr/>
      <dgm:t>
        <a:bodyPr/>
        <a:lstStyle/>
        <a:p>
          <a:r>
            <a:rPr lang="en-GB" sz="1800" b="1" i="0" dirty="0"/>
            <a:t>Select Best Method: </a:t>
          </a:r>
          <a:r>
            <a:rPr lang="en-GB" sz="1600" b="0" i="0" dirty="0"/>
            <a:t>Choose the method that performs best</a:t>
          </a:r>
          <a:endParaRPr lang="en-GB" sz="1600" b="0" dirty="0"/>
        </a:p>
      </dgm:t>
    </dgm:pt>
    <dgm:pt modelId="{9CB5BE25-9A34-42F6-BF4E-D00404DD9736}" type="parTrans" cxnId="{26E42CEB-92A7-4C60-AC1E-6EBABEDEB6BB}">
      <dgm:prSet/>
      <dgm:spPr/>
      <dgm:t>
        <a:bodyPr/>
        <a:lstStyle/>
        <a:p>
          <a:endParaRPr lang="en-GB"/>
        </a:p>
      </dgm:t>
    </dgm:pt>
    <dgm:pt modelId="{AAD9FA8D-8CB1-408B-A33F-B34EE9523840}" type="sibTrans" cxnId="{26E42CEB-92A7-4C60-AC1E-6EBABEDEB6BB}">
      <dgm:prSet/>
      <dgm:spPr/>
      <dgm:t>
        <a:bodyPr/>
        <a:lstStyle/>
        <a:p>
          <a:endParaRPr lang="en-GB"/>
        </a:p>
      </dgm:t>
    </dgm:pt>
    <dgm:pt modelId="{00ACEE9C-ED73-4A05-83AD-5DA967B9FDC0}">
      <dgm:prSet custT="1"/>
      <dgm:spPr/>
      <dgm:t>
        <a:bodyPr/>
        <a:lstStyle/>
        <a:p>
          <a:r>
            <a:rPr lang="en-GB" sz="1800" b="1" i="0" kern="1200" dirty="0"/>
            <a:t>Split Data: </a:t>
          </a:r>
          <a:r>
            <a:rPr lang="en-GB" sz="1600" b="0" i="0" kern="1200" dirty="0"/>
            <a:t>Use </a:t>
          </a:r>
          <a:r>
            <a:rPr lang="en-GB" sz="1600" b="0" i="0" kern="1200" dirty="0" err="1"/>
            <a:t>train_test_split</a:t>
          </a:r>
          <a:r>
            <a:rPr lang="en-GB" sz="1600" b="0" i="0" kern="1200" dirty="0"/>
            <a:t> to divide the data into training and testing sets</a:t>
          </a:r>
        </a:p>
      </dgm:t>
    </dgm:pt>
    <dgm:pt modelId="{D61B1BBE-9ECC-449E-B5BA-03C61627B414}" type="parTrans" cxnId="{438D083D-2AB6-484E-9689-F4B130DCB077}">
      <dgm:prSet/>
      <dgm:spPr/>
      <dgm:t>
        <a:bodyPr/>
        <a:lstStyle/>
        <a:p>
          <a:endParaRPr lang="en-GB"/>
        </a:p>
      </dgm:t>
    </dgm:pt>
    <dgm:pt modelId="{6EA0121F-294C-4A04-8A28-731B659795D7}" type="sibTrans" cxnId="{438D083D-2AB6-484E-9689-F4B130DCB077}">
      <dgm:prSet/>
      <dgm:spPr/>
      <dgm:t>
        <a:bodyPr/>
        <a:lstStyle/>
        <a:p>
          <a:endParaRPr lang="en-GB"/>
        </a:p>
      </dgm:t>
    </dgm:pt>
    <dgm:pt modelId="{6F7C4F22-9403-4351-ADBA-649A506EF184}" type="pres">
      <dgm:prSet presAssocID="{2948813C-4CB7-4E0F-BA0D-0E65C5423638}" presName="Name0" presStyleCnt="0">
        <dgm:presLayoutVars>
          <dgm:dir/>
          <dgm:resizeHandles val="exact"/>
        </dgm:presLayoutVars>
      </dgm:prSet>
      <dgm:spPr/>
    </dgm:pt>
    <dgm:pt modelId="{D80F9B88-1041-4C4F-BE2D-0A57D63BF16D}" type="pres">
      <dgm:prSet presAssocID="{78E41D04-8E36-4C02-99B2-0F90409B2D36}" presName="node" presStyleLbl="node1" presStyleIdx="0" presStyleCnt="6" custScaleX="88515" custScaleY="96406">
        <dgm:presLayoutVars>
          <dgm:bulletEnabled val="1"/>
        </dgm:presLayoutVars>
      </dgm:prSet>
      <dgm:spPr/>
    </dgm:pt>
    <dgm:pt modelId="{DE08CC84-11DD-4E56-B4B8-7206D0DB0744}" type="pres">
      <dgm:prSet presAssocID="{B12CEBD3-DC86-49E2-804B-027784A44DF8}" presName="sibTrans" presStyleLbl="sibTrans1D1" presStyleIdx="0" presStyleCnt="5"/>
      <dgm:spPr/>
    </dgm:pt>
    <dgm:pt modelId="{42D7B829-0C74-42D6-B9EA-CEBDA8E65161}" type="pres">
      <dgm:prSet presAssocID="{B12CEBD3-DC86-49E2-804B-027784A44DF8}" presName="connectorText" presStyleLbl="sibTrans1D1" presStyleIdx="0" presStyleCnt="5"/>
      <dgm:spPr/>
    </dgm:pt>
    <dgm:pt modelId="{D9689B55-4B22-4091-A1F1-E2215F9C8909}" type="pres">
      <dgm:prSet presAssocID="{2695C277-A57C-4040-9081-06C47BBF1C36}" presName="node" presStyleLbl="node1" presStyleIdx="1" presStyleCnt="6" custScaleX="141319" custScaleY="97306" custLinFactNeighborX="-1375">
        <dgm:presLayoutVars>
          <dgm:bulletEnabled val="1"/>
        </dgm:presLayoutVars>
      </dgm:prSet>
      <dgm:spPr>
        <a:xfrm>
          <a:off x="3274397" y="298903"/>
          <a:ext cx="2137486" cy="1357132"/>
        </a:xfrm>
        <a:prstGeom prst="rect">
          <a:avLst/>
        </a:prstGeom>
      </dgm:spPr>
    </dgm:pt>
    <dgm:pt modelId="{8B9CD5C9-919D-4589-935E-882499D196A2}" type="pres">
      <dgm:prSet presAssocID="{26F9885C-88D2-4C03-BE88-013A2EFC223D}" presName="sibTrans" presStyleLbl="sibTrans1D1" presStyleIdx="1" presStyleCnt="5"/>
      <dgm:spPr/>
    </dgm:pt>
    <dgm:pt modelId="{8D4E1CF5-F4C4-4D67-AB23-9C6C26364808}" type="pres">
      <dgm:prSet presAssocID="{26F9885C-88D2-4C03-BE88-013A2EFC223D}" presName="connectorText" presStyleLbl="sibTrans1D1" presStyleIdx="1" presStyleCnt="5"/>
      <dgm:spPr/>
    </dgm:pt>
    <dgm:pt modelId="{FF3425E0-DB36-4EDE-B080-F6C9748AE6FC}" type="pres">
      <dgm:prSet presAssocID="{00ACEE9C-ED73-4A05-83AD-5DA967B9FDC0}" presName="node" presStyleLbl="node1" presStyleIdx="2" presStyleCnt="6">
        <dgm:presLayoutVars>
          <dgm:bulletEnabled val="1"/>
        </dgm:presLayoutVars>
      </dgm:prSet>
      <dgm:spPr/>
    </dgm:pt>
    <dgm:pt modelId="{A3427880-1C64-43C8-9494-4E37B3982CB2}" type="pres">
      <dgm:prSet presAssocID="{6EA0121F-294C-4A04-8A28-731B659795D7}" presName="sibTrans" presStyleLbl="sibTrans1D1" presStyleIdx="2" presStyleCnt="5"/>
      <dgm:spPr/>
    </dgm:pt>
    <dgm:pt modelId="{666BD096-303C-4251-B410-EB143AA63292}" type="pres">
      <dgm:prSet presAssocID="{6EA0121F-294C-4A04-8A28-731B659795D7}" presName="connectorText" presStyleLbl="sibTrans1D1" presStyleIdx="2" presStyleCnt="5"/>
      <dgm:spPr/>
    </dgm:pt>
    <dgm:pt modelId="{837287E6-7730-4747-B3D7-A422F09B45EF}" type="pres">
      <dgm:prSet presAssocID="{7ECC6D04-517E-45DE-A767-09D5852C9A5A}" presName="node" presStyleLbl="node1" presStyleIdx="3" presStyleCnt="6" custScaleX="121094">
        <dgm:presLayoutVars>
          <dgm:bulletEnabled val="1"/>
        </dgm:presLayoutVars>
      </dgm:prSet>
      <dgm:spPr/>
    </dgm:pt>
    <dgm:pt modelId="{9EE96506-8841-4E46-9C7D-86E4F48CD22B}" type="pres">
      <dgm:prSet presAssocID="{68AE3314-AEB6-4646-B070-D163E8843BBC}" presName="sibTrans" presStyleLbl="sibTrans1D1" presStyleIdx="3" presStyleCnt="5"/>
      <dgm:spPr/>
    </dgm:pt>
    <dgm:pt modelId="{F07E8A11-B57C-45EC-B6BC-9762748C899A}" type="pres">
      <dgm:prSet presAssocID="{68AE3314-AEB6-4646-B070-D163E8843BBC}" presName="connectorText" presStyleLbl="sibTrans1D1" presStyleIdx="3" presStyleCnt="5"/>
      <dgm:spPr/>
    </dgm:pt>
    <dgm:pt modelId="{1A6FD1A6-23CB-423B-BDF0-C0E15D04AF83}" type="pres">
      <dgm:prSet presAssocID="{1371871F-A392-4FCA-A64C-DE98107268E4}" presName="node" presStyleLbl="node1" presStyleIdx="4" presStyleCnt="6">
        <dgm:presLayoutVars>
          <dgm:bulletEnabled val="1"/>
        </dgm:presLayoutVars>
      </dgm:prSet>
      <dgm:spPr/>
    </dgm:pt>
    <dgm:pt modelId="{FF29E1E9-1DE1-4D48-9DD7-84F85CE23FA7}" type="pres">
      <dgm:prSet presAssocID="{8397016B-0BB4-4EF8-889D-AF090CF46901}" presName="sibTrans" presStyleLbl="sibTrans1D1" presStyleIdx="4" presStyleCnt="5"/>
      <dgm:spPr/>
    </dgm:pt>
    <dgm:pt modelId="{43FC46B4-DFC7-40A8-BB8F-390749B57B92}" type="pres">
      <dgm:prSet presAssocID="{8397016B-0BB4-4EF8-889D-AF090CF46901}" presName="connectorText" presStyleLbl="sibTrans1D1" presStyleIdx="4" presStyleCnt="5"/>
      <dgm:spPr/>
    </dgm:pt>
    <dgm:pt modelId="{B6C6294D-CC6A-450E-B0A9-7DBBF38BE776}" type="pres">
      <dgm:prSet presAssocID="{6E0477B9-F2B3-4817-B4F3-39ADD39A409A}" presName="node" presStyleLbl="node1" presStyleIdx="5" presStyleCnt="6">
        <dgm:presLayoutVars>
          <dgm:bulletEnabled val="1"/>
        </dgm:presLayoutVars>
      </dgm:prSet>
      <dgm:spPr/>
    </dgm:pt>
  </dgm:ptLst>
  <dgm:cxnLst>
    <dgm:cxn modelId="{45C5FF3C-FD94-4C39-848B-B69848161B8F}" type="presOf" srcId="{68AE3314-AEB6-4646-B070-D163E8843BBC}" destId="{9EE96506-8841-4E46-9C7D-86E4F48CD22B}" srcOrd="0" destOrd="0" presId="urn:microsoft.com/office/officeart/2005/8/layout/bProcess3"/>
    <dgm:cxn modelId="{438D083D-2AB6-484E-9689-F4B130DCB077}" srcId="{2948813C-4CB7-4E0F-BA0D-0E65C5423638}" destId="{00ACEE9C-ED73-4A05-83AD-5DA967B9FDC0}" srcOrd="2" destOrd="0" parTransId="{D61B1BBE-9ECC-449E-B5BA-03C61627B414}" sibTransId="{6EA0121F-294C-4A04-8A28-731B659795D7}"/>
    <dgm:cxn modelId="{33AAA43E-75D5-4903-9BB1-68E608DD6669}" srcId="{2948813C-4CB7-4E0F-BA0D-0E65C5423638}" destId="{1371871F-A392-4FCA-A64C-DE98107268E4}" srcOrd="4" destOrd="0" parTransId="{43442E74-F77C-4965-942F-1B68A56BBDB7}" sibTransId="{8397016B-0BB4-4EF8-889D-AF090CF46901}"/>
    <dgm:cxn modelId="{2ED90E5C-FD42-4D44-8D6D-63CF498ADA5F}" type="presOf" srcId="{6EA0121F-294C-4A04-8A28-731B659795D7}" destId="{666BD096-303C-4251-B410-EB143AA63292}" srcOrd="1" destOrd="0" presId="urn:microsoft.com/office/officeart/2005/8/layout/bProcess3"/>
    <dgm:cxn modelId="{7E45615E-3785-4DBB-A10C-0C9534F5E7A4}" type="presOf" srcId="{6EA0121F-294C-4A04-8A28-731B659795D7}" destId="{A3427880-1C64-43C8-9494-4E37B3982CB2}" srcOrd="0" destOrd="0" presId="urn:microsoft.com/office/officeart/2005/8/layout/bProcess3"/>
    <dgm:cxn modelId="{4AE82B41-DF50-4BD3-957E-8222AC109072}" srcId="{2948813C-4CB7-4E0F-BA0D-0E65C5423638}" destId="{78E41D04-8E36-4C02-99B2-0F90409B2D36}" srcOrd="0" destOrd="0" parTransId="{C7CC1F5F-53F6-46BA-9880-D37BF4386A87}" sibTransId="{B12CEBD3-DC86-49E2-804B-027784A44DF8}"/>
    <dgm:cxn modelId="{111F8267-0795-4451-A363-83358428B49B}" srcId="{2948813C-4CB7-4E0F-BA0D-0E65C5423638}" destId="{7ECC6D04-517E-45DE-A767-09D5852C9A5A}" srcOrd="3" destOrd="0" parTransId="{9131AE0E-352A-4CBB-A338-57B4A4303689}" sibTransId="{68AE3314-AEB6-4646-B070-D163E8843BBC}"/>
    <dgm:cxn modelId="{487D706A-8E51-41C2-AE26-FF0FB2EF0158}" type="presOf" srcId="{1371871F-A392-4FCA-A64C-DE98107268E4}" destId="{1A6FD1A6-23CB-423B-BDF0-C0E15D04AF83}" srcOrd="0" destOrd="0" presId="urn:microsoft.com/office/officeart/2005/8/layout/bProcess3"/>
    <dgm:cxn modelId="{5E281552-FB7A-46A6-B0C3-1A02A9AD89A1}" srcId="{2948813C-4CB7-4E0F-BA0D-0E65C5423638}" destId="{2695C277-A57C-4040-9081-06C47BBF1C36}" srcOrd="1" destOrd="0" parTransId="{609A13B5-C5A1-4DC4-97A5-DE8B12657884}" sibTransId="{26F9885C-88D2-4C03-BE88-013A2EFC223D}"/>
    <dgm:cxn modelId="{79762A72-1472-4BB0-B47E-0A3E2AE0C1EF}" type="presOf" srcId="{B12CEBD3-DC86-49E2-804B-027784A44DF8}" destId="{DE08CC84-11DD-4E56-B4B8-7206D0DB0744}" srcOrd="0" destOrd="0" presId="urn:microsoft.com/office/officeart/2005/8/layout/bProcess3"/>
    <dgm:cxn modelId="{54978F52-255B-41E5-8401-D3728DB165EF}" type="presOf" srcId="{68AE3314-AEB6-4646-B070-D163E8843BBC}" destId="{F07E8A11-B57C-45EC-B6BC-9762748C899A}" srcOrd="1" destOrd="0" presId="urn:microsoft.com/office/officeart/2005/8/layout/bProcess3"/>
    <dgm:cxn modelId="{C6BEAF74-ECC4-4D06-8599-A301A6944DCA}" type="presOf" srcId="{2695C277-A57C-4040-9081-06C47BBF1C36}" destId="{D9689B55-4B22-4091-A1F1-E2215F9C8909}" srcOrd="0" destOrd="0" presId="urn:microsoft.com/office/officeart/2005/8/layout/bProcess3"/>
    <dgm:cxn modelId="{00B2C655-D73B-457B-84FB-F506435FAC9A}" type="presOf" srcId="{B12CEBD3-DC86-49E2-804B-027784A44DF8}" destId="{42D7B829-0C74-42D6-B9EA-CEBDA8E65161}" srcOrd="1" destOrd="0" presId="urn:microsoft.com/office/officeart/2005/8/layout/bProcess3"/>
    <dgm:cxn modelId="{6C65FD57-7DC9-42C2-AF2C-4186256A30CB}" type="presOf" srcId="{6E0477B9-F2B3-4817-B4F3-39ADD39A409A}" destId="{B6C6294D-CC6A-450E-B0A9-7DBBF38BE776}" srcOrd="0" destOrd="0" presId="urn:microsoft.com/office/officeart/2005/8/layout/bProcess3"/>
    <dgm:cxn modelId="{7BD8D379-1AE5-4EE6-B8A1-241EC37EF65C}" type="presOf" srcId="{26F9885C-88D2-4C03-BE88-013A2EFC223D}" destId="{8B9CD5C9-919D-4589-935E-882499D196A2}" srcOrd="0" destOrd="0" presId="urn:microsoft.com/office/officeart/2005/8/layout/bProcess3"/>
    <dgm:cxn modelId="{6762F77B-52B2-4C5D-A485-2E5D98044D74}" type="presOf" srcId="{00ACEE9C-ED73-4A05-83AD-5DA967B9FDC0}" destId="{FF3425E0-DB36-4EDE-B080-F6C9748AE6FC}" srcOrd="0" destOrd="0" presId="urn:microsoft.com/office/officeart/2005/8/layout/bProcess3"/>
    <dgm:cxn modelId="{30AE7185-DC7D-4B16-B41B-3EF039E7CB8A}" type="presOf" srcId="{2948813C-4CB7-4E0F-BA0D-0E65C5423638}" destId="{6F7C4F22-9403-4351-ADBA-649A506EF184}" srcOrd="0" destOrd="0" presId="urn:microsoft.com/office/officeart/2005/8/layout/bProcess3"/>
    <dgm:cxn modelId="{E0EB598A-9F4C-4EA6-A2FC-C7ACB297DF04}" type="presOf" srcId="{8397016B-0BB4-4EF8-889D-AF090CF46901}" destId="{FF29E1E9-1DE1-4D48-9DD7-84F85CE23FA7}" srcOrd="0" destOrd="0" presId="urn:microsoft.com/office/officeart/2005/8/layout/bProcess3"/>
    <dgm:cxn modelId="{FFD1A1AE-40CC-4B25-A969-673DB7FFB74D}" type="presOf" srcId="{7ECC6D04-517E-45DE-A767-09D5852C9A5A}" destId="{837287E6-7730-4747-B3D7-A422F09B45EF}" srcOrd="0" destOrd="0" presId="urn:microsoft.com/office/officeart/2005/8/layout/bProcess3"/>
    <dgm:cxn modelId="{FC45C0C3-48C5-4D07-82BA-E8FB57B94755}" type="presOf" srcId="{26F9885C-88D2-4C03-BE88-013A2EFC223D}" destId="{8D4E1CF5-F4C4-4D67-AB23-9C6C26364808}" srcOrd="1" destOrd="0" presId="urn:microsoft.com/office/officeart/2005/8/layout/bProcess3"/>
    <dgm:cxn modelId="{46926DE4-620E-46B2-B5E2-4E830D6706A8}" type="presOf" srcId="{8397016B-0BB4-4EF8-889D-AF090CF46901}" destId="{43FC46B4-DFC7-40A8-BB8F-390749B57B92}" srcOrd="1" destOrd="0" presId="urn:microsoft.com/office/officeart/2005/8/layout/bProcess3"/>
    <dgm:cxn modelId="{26E42CEB-92A7-4C60-AC1E-6EBABEDEB6BB}" srcId="{2948813C-4CB7-4E0F-BA0D-0E65C5423638}" destId="{6E0477B9-F2B3-4817-B4F3-39ADD39A409A}" srcOrd="5" destOrd="0" parTransId="{9CB5BE25-9A34-42F6-BF4E-D00404DD9736}" sibTransId="{AAD9FA8D-8CB1-408B-A33F-B34EE9523840}"/>
    <dgm:cxn modelId="{604F5CEB-563D-40B6-9077-938FCA56F4D1}" type="presOf" srcId="{78E41D04-8E36-4C02-99B2-0F90409B2D36}" destId="{D80F9B88-1041-4C4F-BE2D-0A57D63BF16D}" srcOrd="0" destOrd="0" presId="urn:microsoft.com/office/officeart/2005/8/layout/bProcess3"/>
    <dgm:cxn modelId="{53BAC559-1E78-4F54-952D-116C37780A27}" type="presParOf" srcId="{6F7C4F22-9403-4351-ADBA-649A506EF184}" destId="{D80F9B88-1041-4C4F-BE2D-0A57D63BF16D}" srcOrd="0" destOrd="0" presId="urn:microsoft.com/office/officeart/2005/8/layout/bProcess3"/>
    <dgm:cxn modelId="{949A026B-CFDD-4CA7-B939-278A894384F1}" type="presParOf" srcId="{6F7C4F22-9403-4351-ADBA-649A506EF184}" destId="{DE08CC84-11DD-4E56-B4B8-7206D0DB0744}" srcOrd="1" destOrd="0" presId="urn:microsoft.com/office/officeart/2005/8/layout/bProcess3"/>
    <dgm:cxn modelId="{9C1F92D1-C2A4-40FC-84CA-4F5A6369EE35}" type="presParOf" srcId="{DE08CC84-11DD-4E56-B4B8-7206D0DB0744}" destId="{42D7B829-0C74-42D6-B9EA-CEBDA8E65161}" srcOrd="0" destOrd="0" presId="urn:microsoft.com/office/officeart/2005/8/layout/bProcess3"/>
    <dgm:cxn modelId="{FD594F6A-5C67-4EAF-B134-515B3073BB1E}" type="presParOf" srcId="{6F7C4F22-9403-4351-ADBA-649A506EF184}" destId="{D9689B55-4B22-4091-A1F1-E2215F9C8909}" srcOrd="2" destOrd="0" presId="urn:microsoft.com/office/officeart/2005/8/layout/bProcess3"/>
    <dgm:cxn modelId="{A89AE945-C925-4C96-B3AC-78479866F44E}" type="presParOf" srcId="{6F7C4F22-9403-4351-ADBA-649A506EF184}" destId="{8B9CD5C9-919D-4589-935E-882499D196A2}" srcOrd="3" destOrd="0" presId="urn:microsoft.com/office/officeart/2005/8/layout/bProcess3"/>
    <dgm:cxn modelId="{4B59F5AF-7080-4488-87DD-E09DF78A497C}" type="presParOf" srcId="{8B9CD5C9-919D-4589-935E-882499D196A2}" destId="{8D4E1CF5-F4C4-4D67-AB23-9C6C26364808}" srcOrd="0" destOrd="0" presId="urn:microsoft.com/office/officeart/2005/8/layout/bProcess3"/>
    <dgm:cxn modelId="{CB8A47F8-99BA-4AAB-B69F-881C59B1116E}" type="presParOf" srcId="{6F7C4F22-9403-4351-ADBA-649A506EF184}" destId="{FF3425E0-DB36-4EDE-B080-F6C9748AE6FC}" srcOrd="4" destOrd="0" presId="urn:microsoft.com/office/officeart/2005/8/layout/bProcess3"/>
    <dgm:cxn modelId="{6C1F6923-7159-41A9-B0BB-8B3D98F25B2D}" type="presParOf" srcId="{6F7C4F22-9403-4351-ADBA-649A506EF184}" destId="{A3427880-1C64-43C8-9494-4E37B3982CB2}" srcOrd="5" destOrd="0" presId="urn:microsoft.com/office/officeart/2005/8/layout/bProcess3"/>
    <dgm:cxn modelId="{DDB04908-2D96-4717-AB7F-6777F82CDD78}" type="presParOf" srcId="{A3427880-1C64-43C8-9494-4E37B3982CB2}" destId="{666BD096-303C-4251-B410-EB143AA63292}" srcOrd="0" destOrd="0" presId="urn:microsoft.com/office/officeart/2005/8/layout/bProcess3"/>
    <dgm:cxn modelId="{76001E89-473D-4E4C-BA7F-00164A84BFC8}" type="presParOf" srcId="{6F7C4F22-9403-4351-ADBA-649A506EF184}" destId="{837287E6-7730-4747-B3D7-A422F09B45EF}" srcOrd="6" destOrd="0" presId="urn:microsoft.com/office/officeart/2005/8/layout/bProcess3"/>
    <dgm:cxn modelId="{F7EF4965-5638-4676-BD49-988BF3FAEF7B}" type="presParOf" srcId="{6F7C4F22-9403-4351-ADBA-649A506EF184}" destId="{9EE96506-8841-4E46-9C7D-86E4F48CD22B}" srcOrd="7" destOrd="0" presId="urn:microsoft.com/office/officeart/2005/8/layout/bProcess3"/>
    <dgm:cxn modelId="{629AAFD6-D596-47F0-AB10-77680629163E}" type="presParOf" srcId="{9EE96506-8841-4E46-9C7D-86E4F48CD22B}" destId="{F07E8A11-B57C-45EC-B6BC-9762748C899A}" srcOrd="0" destOrd="0" presId="urn:microsoft.com/office/officeart/2005/8/layout/bProcess3"/>
    <dgm:cxn modelId="{233EBB94-6114-4A7F-B02F-FCB8B608A00A}" type="presParOf" srcId="{6F7C4F22-9403-4351-ADBA-649A506EF184}" destId="{1A6FD1A6-23CB-423B-BDF0-C0E15D04AF83}" srcOrd="8" destOrd="0" presId="urn:microsoft.com/office/officeart/2005/8/layout/bProcess3"/>
    <dgm:cxn modelId="{4507B9CC-92DE-4DA7-A18D-4703E839848A}" type="presParOf" srcId="{6F7C4F22-9403-4351-ADBA-649A506EF184}" destId="{FF29E1E9-1DE1-4D48-9DD7-84F85CE23FA7}" srcOrd="9" destOrd="0" presId="urn:microsoft.com/office/officeart/2005/8/layout/bProcess3"/>
    <dgm:cxn modelId="{B3B7BAB8-5C91-42A7-9052-A82E94CD693C}" type="presParOf" srcId="{FF29E1E9-1DE1-4D48-9DD7-84F85CE23FA7}" destId="{43FC46B4-DFC7-40A8-BB8F-390749B57B92}" srcOrd="0" destOrd="0" presId="urn:microsoft.com/office/officeart/2005/8/layout/bProcess3"/>
    <dgm:cxn modelId="{688EECBB-7C96-42C7-AA8A-11DE0645A43B}" type="presParOf" srcId="{6F7C4F22-9403-4351-ADBA-649A506EF184}" destId="{B6C6294D-CC6A-450E-B0A9-7DBBF38BE776}"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08CC84-11DD-4E56-B4B8-7206D0DB0744}">
      <dsp:nvSpPr>
        <dsp:cNvPr id="0" name=""/>
        <dsp:cNvSpPr/>
      </dsp:nvSpPr>
      <dsp:spPr>
        <a:xfrm>
          <a:off x="1898400" y="890501"/>
          <a:ext cx="433146" cy="91440"/>
        </a:xfrm>
        <a:custGeom>
          <a:avLst/>
          <a:gdLst/>
          <a:ahLst/>
          <a:cxnLst/>
          <a:rect l="0" t="0" r="0" b="0"/>
          <a:pathLst>
            <a:path>
              <a:moveTo>
                <a:pt x="0" y="45720"/>
              </a:moveTo>
              <a:lnTo>
                <a:pt x="433146" y="4572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103380" y="933755"/>
        <a:ext cx="23187" cy="4932"/>
      </dsp:txXfrm>
    </dsp:sp>
    <dsp:sp modelId="{D80F9B88-1041-4C4F-BE2D-0A57D63BF16D}">
      <dsp:nvSpPr>
        <dsp:cNvPr id="0" name=""/>
        <dsp:cNvSpPr/>
      </dsp:nvSpPr>
      <dsp:spPr>
        <a:xfrm>
          <a:off x="2002" y="315995"/>
          <a:ext cx="1898198" cy="124045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i="0" kern="1200" dirty="0"/>
            <a:t>Access SpaceX </a:t>
          </a:r>
          <a:r>
            <a:rPr lang="en-GB" sz="1800" b="1" i="0" kern="1200" dirty="0">
              <a:latin typeface="Calibri" panose="020F0502020204030204"/>
              <a:ea typeface="+mn-ea"/>
              <a:cs typeface="+mn-cs"/>
            </a:rPr>
            <a:t>REST</a:t>
          </a:r>
          <a:r>
            <a:rPr lang="en-GB" sz="1800" b="1" i="0" kern="1200" dirty="0"/>
            <a:t> API Endpoint</a:t>
          </a:r>
          <a:endParaRPr lang="en-GB" sz="1800" kern="1200" dirty="0"/>
        </a:p>
      </dsp:txBody>
      <dsp:txXfrm>
        <a:off x="2002" y="315995"/>
        <a:ext cx="1898198" cy="1240452"/>
      </dsp:txXfrm>
    </dsp:sp>
    <dsp:sp modelId="{8B9CD5C9-919D-4589-935E-882499D196A2}">
      <dsp:nvSpPr>
        <dsp:cNvPr id="0" name=""/>
        <dsp:cNvSpPr/>
      </dsp:nvSpPr>
      <dsp:spPr>
        <a:xfrm>
          <a:off x="4249408" y="890501"/>
          <a:ext cx="492120" cy="91440"/>
        </a:xfrm>
        <a:custGeom>
          <a:avLst/>
          <a:gdLst/>
          <a:ahLst/>
          <a:cxnLst/>
          <a:rect l="0" t="0" r="0" b="0"/>
          <a:pathLst>
            <a:path>
              <a:moveTo>
                <a:pt x="0" y="45720"/>
              </a:moveTo>
              <a:lnTo>
                <a:pt x="492120" y="4572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482400" y="933755"/>
        <a:ext cx="26136" cy="4932"/>
      </dsp:txXfrm>
    </dsp:sp>
    <dsp:sp modelId="{D9689B55-4B22-4091-A1F1-E2215F9C8909}">
      <dsp:nvSpPr>
        <dsp:cNvPr id="0" name=""/>
        <dsp:cNvSpPr/>
      </dsp:nvSpPr>
      <dsp:spPr>
        <a:xfrm>
          <a:off x="2363947" y="310205"/>
          <a:ext cx="1887261" cy="125203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1" i="0" kern="1200" dirty="0">
              <a:latin typeface="Calibri" panose="020F0502020204030204"/>
              <a:ea typeface="+mn-ea"/>
              <a:cs typeface="+mn-cs"/>
            </a:rPr>
            <a:t>Use </a:t>
          </a:r>
          <a:r>
            <a:rPr lang="en-GB" sz="1800" b="1" i="0" kern="1200" dirty="0">
              <a:latin typeface="Calibri" panose="020F0502020204030204"/>
              <a:ea typeface="+mn-ea"/>
              <a:cs typeface="+mn-cs"/>
            </a:rPr>
            <a:t>Requests</a:t>
          </a:r>
          <a:r>
            <a:rPr lang="en-GB" sz="1600" b="1" i="0" kern="1200" dirty="0">
              <a:latin typeface="Calibri" panose="020F0502020204030204"/>
              <a:ea typeface="+mn-ea"/>
              <a:cs typeface="+mn-cs"/>
            </a:rPr>
            <a:t> Library for API Call</a:t>
          </a:r>
        </a:p>
      </dsp:txBody>
      <dsp:txXfrm>
        <a:off x="2363947" y="310205"/>
        <a:ext cx="1887261" cy="1252032"/>
      </dsp:txXfrm>
    </dsp:sp>
    <dsp:sp modelId="{9C695CB6-1129-41DB-AEE7-DB5DDE8B9265}">
      <dsp:nvSpPr>
        <dsp:cNvPr id="0" name=""/>
        <dsp:cNvSpPr/>
      </dsp:nvSpPr>
      <dsp:spPr>
        <a:xfrm>
          <a:off x="6916622" y="890501"/>
          <a:ext cx="462633" cy="91440"/>
        </a:xfrm>
        <a:custGeom>
          <a:avLst/>
          <a:gdLst/>
          <a:ahLst/>
          <a:cxnLst/>
          <a:rect l="0" t="0" r="0" b="0"/>
          <a:pathLst>
            <a:path>
              <a:moveTo>
                <a:pt x="0" y="45720"/>
              </a:moveTo>
              <a:lnTo>
                <a:pt x="462633" y="4572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135607" y="933755"/>
        <a:ext cx="24661" cy="4932"/>
      </dsp:txXfrm>
    </dsp:sp>
    <dsp:sp modelId="{76824C19-1642-409C-ADEA-0F7D41A69F80}">
      <dsp:nvSpPr>
        <dsp:cNvPr id="0" name=""/>
        <dsp:cNvSpPr/>
      </dsp:nvSpPr>
      <dsp:spPr>
        <a:xfrm>
          <a:off x="4773928" y="292873"/>
          <a:ext cx="2144493" cy="128669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i="0" kern="1200" dirty="0">
              <a:latin typeface="Calibri" panose="020F0502020204030204"/>
              <a:ea typeface="+mn-ea"/>
              <a:cs typeface="+mn-cs"/>
            </a:rPr>
            <a:t>Extract</a:t>
          </a:r>
          <a:r>
            <a:rPr lang="en-GB" sz="1800" b="1" i="0" kern="1200" dirty="0"/>
            <a:t> Key Data</a:t>
          </a:r>
          <a:endParaRPr lang="en-GB" sz="1800" kern="1200" dirty="0"/>
        </a:p>
      </dsp:txBody>
      <dsp:txXfrm>
        <a:off x="4773928" y="292873"/>
        <a:ext cx="2144493" cy="1286696"/>
      </dsp:txXfrm>
    </dsp:sp>
    <dsp:sp modelId="{9EE96506-8841-4E46-9C7D-86E4F48CD22B}">
      <dsp:nvSpPr>
        <dsp:cNvPr id="0" name=""/>
        <dsp:cNvSpPr/>
      </dsp:nvSpPr>
      <dsp:spPr>
        <a:xfrm>
          <a:off x="1074248" y="1577769"/>
          <a:ext cx="7409653" cy="462633"/>
        </a:xfrm>
        <a:custGeom>
          <a:avLst/>
          <a:gdLst/>
          <a:ahLst/>
          <a:cxnLst/>
          <a:rect l="0" t="0" r="0" b="0"/>
          <a:pathLst>
            <a:path>
              <a:moveTo>
                <a:pt x="7409653" y="0"/>
              </a:moveTo>
              <a:lnTo>
                <a:pt x="7409653" y="248416"/>
              </a:lnTo>
              <a:lnTo>
                <a:pt x="0" y="248416"/>
              </a:lnTo>
              <a:lnTo>
                <a:pt x="0" y="462633"/>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593424" y="1806620"/>
        <a:ext cx="371302" cy="4932"/>
      </dsp:txXfrm>
    </dsp:sp>
    <dsp:sp modelId="{837287E6-7730-4747-B3D7-A422F09B45EF}">
      <dsp:nvSpPr>
        <dsp:cNvPr id="0" name=""/>
        <dsp:cNvSpPr/>
      </dsp:nvSpPr>
      <dsp:spPr>
        <a:xfrm>
          <a:off x="7411655" y="292873"/>
          <a:ext cx="2144493" cy="128669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i="0" kern="1200" dirty="0"/>
            <a:t>Retrieve Past Launch Data as JSON</a:t>
          </a:r>
          <a:endParaRPr lang="en-GB" sz="1800" kern="1200" dirty="0"/>
        </a:p>
      </dsp:txBody>
      <dsp:txXfrm>
        <a:off x="7411655" y="292873"/>
        <a:ext cx="2144493" cy="1286696"/>
      </dsp:txXfrm>
    </dsp:sp>
    <dsp:sp modelId="{80DD3846-CF45-4591-A135-8BA1847180DB}">
      <dsp:nvSpPr>
        <dsp:cNvPr id="0" name=""/>
        <dsp:cNvSpPr/>
      </dsp:nvSpPr>
      <dsp:spPr>
        <a:xfrm>
          <a:off x="2144695" y="2670431"/>
          <a:ext cx="462633" cy="91440"/>
        </a:xfrm>
        <a:custGeom>
          <a:avLst/>
          <a:gdLst/>
          <a:ahLst/>
          <a:cxnLst/>
          <a:rect l="0" t="0" r="0" b="0"/>
          <a:pathLst>
            <a:path>
              <a:moveTo>
                <a:pt x="0" y="45720"/>
              </a:moveTo>
              <a:lnTo>
                <a:pt x="462633" y="4572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363681" y="2713685"/>
        <a:ext cx="24661" cy="4932"/>
      </dsp:txXfrm>
    </dsp:sp>
    <dsp:sp modelId="{1A6FD1A6-23CB-423B-BDF0-C0E15D04AF83}">
      <dsp:nvSpPr>
        <dsp:cNvPr id="0" name=""/>
        <dsp:cNvSpPr/>
      </dsp:nvSpPr>
      <dsp:spPr>
        <a:xfrm>
          <a:off x="2002" y="2072803"/>
          <a:ext cx="2144493" cy="128669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i="0" kern="1200" dirty="0"/>
            <a:t>Convert JSON to </a:t>
          </a:r>
          <a:r>
            <a:rPr lang="en-GB" sz="1800" b="1" i="0" kern="1200" dirty="0" err="1"/>
            <a:t>DataFrame</a:t>
          </a:r>
          <a:endParaRPr lang="en-GB" sz="1800" kern="1200" dirty="0"/>
        </a:p>
      </dsp:txBody>
      <dsp:txXfrm>
        <a:off x="2002" y="2072803"/>
        <a:ext cx="2144493" cy="1286696"/>
      </dsp:txXfrm>
    </dsp:sp>
    <dsp:sp modelId="{38F321E4-F223-4AAD-B4FB-A6B0D59A13FE}">
      <dsp:nvSpPr>
        <dsp:cNvPr id="0" name=""/>
        <dsp:cNvSpPr/>
      </dsp:nvSpPr>
      <dsp:spPr>
        <a:xfrm>
          <a:off x="4782422" y="2670431"/>
          <a:ext cx="462633" cy="91440"/>
        </a:xfrm>
        <a:custGeom>
          <a:avLst/>
          <a:gdLst/>
          <a:ahLst/>
          <a:cxnLst/>
          <a:rect l="0" t="0" r="0" b="0"/>
          <a:pathLst>
            <a:path>
              <a:moveTo>
                <a:pt x="0" y="45720"/>
              </a:moveTo>
              <a:lnTo>
                <a:pt x="462633" y="4572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001408" y="2713685"/>
        <a:ext cx="24661" cy="4932"/>
      </dsp:txXfrm>
    </dsp:sp>
    <dsp:sp modelId="{E30C725E-6D2E-41C5-8EE4-E830C841F852}">
      <dsp:nvSpPr>
        <dsp:cNvPr id="0" name=""/>
        <dsp:cNvSpPr/>
      </dsp:nvSpPr>
      <dsp:spPr>
        <a:xfrm>
          <a:off x="2639728" y="2072803"/>
          <a:ext cx="2144493" cy="128669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i="0" kern="1200" dirty="0"/>
            <a:t>Filter for Falcon 9 Launches</a:t>
          </a:r>
          <a:endParaRPr lang="en-GB" sz="1800" kern="1200" dirty="0"/>
        </a:p>
      </dsp:txBody>
      <dsp:txXfrm>
        <a:off x="2639728" y="2072803"/>
        <a:ext cx="2144493" cy="1286696"/>
      </dsp:txXfrm>
    </dsp:sp>
    <dsp:sp modelId="{D3EA928C-4B12-40BF-862C-9007F9EFCE55}">
      <dsp:nvSpPr>
        <dsp:cNvPr id="0" name=""/>
        <dsp:cNvSpPr/>
      </dsp:nvSpPr>
      <dsp:spPr>
        <a:xfrm>
          <a:off x="7420149" y="2670431"/>
          <a:ext cx="462633" cy="91440"/>
        </a:xfrm>
        <a:custGeom>
          <a:avLst/>
          <a:gdLst/>
          <a:ahLst/>
          <a:cxnLst/>
          <a:rect l="0" t="0" r="0" b="0"/>
          <a:pathLst>
            <a:path>
              <a:moveTo>
                <a:pt x="0" y="45720"/>
              </a:moveTo>
              <a:lnTo>
                <a:pt x="462633" y="4572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639135" y="2713685"/>
        <a:ext cx="24661" cy="4932"/>
      </dsp:txXfrm>
    </dsp:sp>
    <dsp:sp modelId="{565E5228-6A8D-4DF9-9769-96B575380E3F}">
      <dsp:nvSpPr>
        <dsp:cNvPr id="0" name=""/>
        <dsp:cNvSpPr/>
      </dsp:nvSpPr>
      <dsp:spPr>
        <a:xfrm>
          <a:off x="5277455" y="2072803"/>
          <a:ext cx="2144493" cy="128669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i="0" kern="1200" dirty="0"/>
            <a:t>Handle Missing Data</a:t>
          </a:r>
          <a:endParaRPr lang="en-GB" sz="1800" kern="1200" dirty="0"/>
        </a:p>
      </dsp:txBody>
      <dsp:txXfrm>
        <a:off x="5277455" y="2072803"/>
        <a:ext cx="2144493" cy="1286696"/>
      </dsp:txXfrm>
    </dsp:sp>
    <dsp:sp modelId="{DB8C89A7-EDFB-4DC4-997F-7BE4BFC9F525}">
      <dsp:nvSpPr>
        <dsp:cNvPr id="0" name=""/>
        <dsp:cNvSpPr/>
      </dsp:nvSpPr>
      <dsp:spPr>
        <a:xfrm>
          <a:off x="7915182" y="2072803"/>
          <a:ext cx="2144493" cy="128669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i="0" kern="1200"/>
            <a:t>Data Wrangling</a:t>
          </a:r>
          <a:endParaRPr lang="en-GB" sz="1800" kern="1200" dirty="0"/>
        </a:p>
      </dsp:txBody>
      <dsp:txXfrm>
        <a:off x="7915182" y="2072803"/>
        <a:ext cx="2144493" cy="12866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08CC84-11DD-4E56-B4B8-7206D0DB0744}">
      <dsp:nvSpPr>
        <dsp:cNvPr id="0" name=""/>
        <dsp:cNvSpPr/>
      </dsp:nvSpPr>
      <dsp:spPr>
        <a:xfrm>
          <a:off x="3174179" y="722295"/>
          <a:ext cx="520796" cy="91440"/>
        </a:xfrm>
        <a:custGeom>
          <a:avLst/>
          <a:gdLst/>
          <a:ahLst/>
          <a:cxnLst/>
          <a:rect l="0" t="0" r="0" b="0"/>
          <a:pathLst>
            <a:path>
              <a:moveTo>
                <a:pt x="0" y="45720"/>
              </a:moveTo>
              <a:lnTo>
                <a:pt x="520796" y="4572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420793" y="765083"/>
        <a:ext cx="27569" cy="5864"/>
      </dsp:txXfrm>
    </dsp:sp>
    <dsp:sp modelId="{D80F9B88-1041-4C4F-BE2D-0A57D63BF16D}">
      <dsp:nvSpPr>
        <dsp:cNvPr id="0" name=""/>
        <dsp:cNvSpPr/>
      </dsp:nvSpPr>
      <dsp:spPr>
        <a:xfrm>
          <a:off x="919015" y="30564"/>
          <a:ext cx="2256964" cy="147490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i="0" kern="1200" dirty="0"/>
            <a:t>Access the Falcon 9 Launch Wikipedia Page</a:t>
          </a:r>
          <a:endParaRPr lang="en-GB" sz="1800" kern="1200" dirty="0"/>
        </a:p>
      </dsp:txBody>
      <dsp:txXfrm>
        <a:off x="919015" y="30564"/>
        <a:ext cx="2256964" cy="1474901"/>
      </dsp:txXfrm>
    </dsp:sp>
    <dsp:sp modelId="{8B9CD5C9-919D-4589-935E-882499D196A2}">
      <dsp:nvSpPr>
        <dsp:cNvPr id="0" name=""/>
        <dsp:cNvSpPr/>
      </dsp:nvSpPr>
      <dsp:spPr>
        <a:xfrm>
          <a:off x="5969536" y="722295"/>
          <a:ext cx="590916" cy="91440"/>
        </a:xfrm>
        <a:custGeom>
          <a:avLst/>
          <a:gdLst/>
          <a:ahLst/>
          <a:cxnLst/>
          <a:rect l="0" t="0" r="0" b="0"/>
          <a:pathLst>
            <a:path>
              <a:moveTo>
                <a:pt x="0" y="45720"/>
              </a:moveTo>
              <a:lnTo>
                <a:pt x="590916" y="4572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249456" y="765083"/>
        <a:ext cx="31075" cy="5864"/>
      </dsp:txXfrm>
    </dsp:sp>
    <dsp:sp modelId="{D9689B55-4B22-4091-A1F1-E2215F9C8909}">
      <dsp:nvSpPr>
        <dsp:cNvPr id="0" name=""/>
        <dsp:cNvSpPr/>
      </dsp:nvSpPr>
      <dsp:spPr>
        <a:xfrm>
          <a:off x="3727376" y="23679"/>
          <a:ext cx="2243960" cy="148867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1" i="0" kern="1200" dirty="0"/>
            <a:t>Parse Webpage with </a:t>
          </a:r>
          <a:r>
            <a:rPr lang="en-GB" sz="1600" b="1" i="0" kern="1200" dirty="0" err="1"/>
            <a:t>BeautifulSoup</a:t>
          </a:r>
          <a:endParaRPr lang="en-GB" sz="1600" b="1" i="0" kern="1200" dirty="0">
            <a:latin typeface="Calibri" panose="020F0502020204030204"/>
            <a:ea typeface="+mn-ea"/>
            <a:cs typeface="+mn-cs"/>
          </a:endParaRPr>
        </a:p>
      </dsp:txBody>
      <dsp:txXfrm>
        <a:off x="3727376" y="23679"/>
        <a:ext cx="2243960" cy="1488670"/>
      </dsp:txXfrm>
    </dsp:sp>
    <dsp:sp modelId="{9C695CB6-1129-41DB-AEE7-DB5DDE8B9265}">
      <dsp:nvSpPr>
        <dsp:cNvPr id="0" name=""/>
        <dsp:cNvSpPr/>
      </dsp:nvSpPr>
      <dsp:spPr>
        <a:xfrm>
          <a:off x="2193920" y="1531158"/>
          <a:ext cx="5673837" cy="555856"/>
        </a:xfrm>
        <a:custGeom>
          <a:avLst/>
          <a:gdLst/>
          <a:ahLst/>
          <a:cxnLst/>
          <a:rect l="0" t="0" r="0" b="0"/>
          <a:pathLst>
            <a:path>
              <a:moveTo>
                <a:pt x="5673837" y="0"/>
              </a:moveTo>
              <a:lnTo>
                <a:pt x="5673837" y="295028"/>
              </a:lnTo>
              <a:lnTo>
                <a:pt x="0" y="295028"/>
              </a:lnTo>
              <a:lnTo>
                <a:pt x="0" y="555856"/>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888237" y="1806154"/>
        <a:ext cx="285203" cy="5864"/>
      </dsp:txXfrm>
    </dsp:sp>
    <dsp:sp modelId="{76824C19-1642-409C-ADEA-0F7D41A69F80}">
      <dsp:nvSpPr>
        <dsp:cNvPr id="0" name=""/>
        <dsp:cNvSpPr/>
      </dsp:nvSpPr>
      <dsp:spPr>
        <a:xfrm>
          <a:off x="6592852" y="3072"/>
          <a:ext cx="2549810" cy="152988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i="0" kern="1200" dirty="0"/>
            <a:t>Extract Column Headers from HTML Table</a:t>
          </a:r>
          <a:endParaRPr lang="en-GB" sz="1800" kern="1200" dirty="0"/>
        </a:p>
      </dsp:txBody>
      <dsp:txXfrm>
        <a:off x="6592852" y="3072"/>
        <a:ext cx="2549810" cy="1529886"/>
      </dsp:txXfrm>
    </dsp:sp>
    <dsp:sp modelId="{9EE96506-8841-4E46-9C7D-86E4F48CD22B}">
      <dsp:nvSpPr>
        <dsp:cNvPr id="0" name=""/>
        <dsp:cNvSpPr/>
      </dsp:nvSpPr>
      <dsp:spPr>
        <a:xfrm>
          <a:off x="3467025" y="2838637"/>
          <a:ext cx="555856" cy="91440"/>
        </a:xfrm>
        <a:custGeom>
          <a:avLst/>
          <a:gdLst/>
          <a:ahLst/>
          <a:cxnLst/>
          <a:rect l="0" t="0" r="0" b="0"/>
          <a:pathLst>
            <a:path>
              <a:moveTo>
                <a:pt x="0" y="45720"/>
              </a:moveTo>
              <a:lnTo>
                <a:pt x="555856" y="4572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30292" y="2881425"/>
        <a:ext cx="29322" cy="5864"/>
      </dsp:txXfrm>
    </dsp:sp>
    <dsp:sp modelId="{837287E6-7730-4747-B3D7-A422F09B45EF}">
      <dsp:nvSpPr>
        <dsp:cNvPr id="0" name=""/>
        <dsp:cNvSpPr/>
      </dsp:nvSpPr>
      <dsp:spPr>
        <a:xfrm>
          <a:off x="919015" y="2119414"/>
          <a:ext cx="2549810" cy="152988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i="0" kern="1200" dirty="0"/>
            <a:t>Construct </a:t>
          </a:r>
          <a:r>
            <a:rPr lang="en-GB" sz="1800" b="1" i="0" kern="1200" dirty="0" err="1"/>
            <a:t>DataFrame</a:t>
          </a:r>
          <a:r>
            <a:rPr lang="en-GB" sz="1800" b="1" i="0" kern="1200" dirty="0"/>
            <a:t> from HTML Table Data</a:t>
          </a:r>
          <a:endParaRPr lang="en-GB" sz="1800" kern="1200" dirty="0"/>
        </a:p>
      </dsp:txBody>
      <dsp:txXfrm>
        <a:off x="919015" y="2119414"/>
        <a:ext cx="2549810" cy="1529886"/>
      </dsp:txXfrm>
    </dsp:sp>
    <dsp:sp modelId="{1A6FD1A6-23CB-423B-BDF0-C0E15D04AF83}">
      <dsp:nvSpPr>
        <dsp:cNvPr id="0" name=""/>
        <dsp:cNvSpPr/>
      </dsp:nvSpPr>
      <dsp:spPr>
        <a:xfrm>
          <a:off x="4055281" y="2119414"/>
          <a:ext cx="2549810" cy="152988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i="0" kern="1200" dirty="0"/>
            <a:t>Perform Data Wrangling</a:t>
          </a:r>
          <a:endParaRPr lang="en-GB" sz="1800" kern="1200" dirty="0"/>
        </a:p>
      </dsp:txBody>
      <dsp:txXfrm>
        <a:off x="4055281" y="2119414"/>
        <a:ext cx="2549810" cy="15298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08CC84-11DD-4E56-B4B8-7206D0DB0744}">
      <dsp:nvSpPr>
        <dsp:cNvPr id="0" name=""/>
        <dsp:cNvSpPr/>
      </dsp:nvSpPr>
      <dsp:spPr>
        <a:xfrm>
          <a:off x="2874832" y="722295"/>
          <a:ext cx="520796" cy="91440"/>
        </a:xfrm>
        <a:custGeom>
          <a:avLst/>
          <a:gdLst/>
          <a:ahLst/>
          <a:cxnLst/>
          <a:rect l="0" t="0" r="0" b="0"/>
          <a:pathLst>
            <a:path>
              <a:moveTo>
                <a:pt x="0" y="45720"/>
              </a:moveTo>
              <a:lnTo>
                <a:pt x="520796" y="4572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21445" y="765083"/>
        <a:ext cx="27569" cy="5864"/>
      </dsp:txXfrm>
    </dsp:sp>
    <dsp:sp modelId="{D80F9B88-1041-4C4F-BE2D-0A57D63BF16D}">
      <dsp:nvSpPr>
        <dsp:cNvPr id="0" name=""/>
        <dsp:cNvSpPr/>
      </dsp:nvSpPr>
      <dsp:spPr>
        <a:xfrm>
          <a:off x="619667" y="30564"/>
          <a:ext cx="2256964" cy="147490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i="0" kern="1200" dirty="0"/>
            <a:t>Identify Missing Data</a:t>
          </a:r>
          <a:endParaRPr lang="en-GB" sz="1800" kern="1200" dirty="0"/>
        </a:p>
      </dsp:txBody>
      <dsp:txXfrm>
        <a:off x="619667" y="30564"/>
        <a:ext cx="2256964" cy="1474901"/>
      </dsp:txXfrm>
    </dsp:sp>
    <dsp:sp modelId="{8B9CD5C9-919D-4589-935E-882499D196A2}">
      <dsp:nvSpPr>
        <dsp:cNvPr id="0" name=""/>
        <dsp:cNvSpPr/>
      </dsp:nvSpPr>
      <dsp:spPr>
        <a:xfrm>
          <a:off x="5670188" y="722295"/>
          <a:ext cx="590916" cy="91440"/>
        </a:xfrm>
        <a:custGeom>
          <a:avLst/>
          <a:gdLst/>
          <a:ahLst/>
          <a:cxnLst/>
          <a:rect l="0" t="0" r="0" b="0"/>
          <a:pathLst>
            <a:path>
              <a:moveTo>
                <a:pt x="0" y="45720"/>
              </a:moveTo>
              <a:lnTo>
                <a:pt x="590916" y="4572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950108" y="765083"/>
        <a:ext cx="31075" cy="5864"/>
      </dsp:txXfrm>
    </dsp:sp>
    <dsp:sp modelId="{D9689B55-4B22-4091-A1F1-E2215F9C8909}">
      <dsp:nvSpPr>
        <dsp:cNvPr id="0" name=""/>
        <dsp:cNvSpPr/>
      </dsp:nvSpPr>
      <dsp:spPr>
        <a:xfrm>
          <a:off x="3428028" y="23679"/>
          <a:ext cx="2243960" cy="148867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b="1" i="0" kern="1200" dirty="0"/>
            <a:t>Classify Data Types</a:t>
          </a:r>
          <a:endParaRPr lang="en-GB" sz="1600" b="1" i="0" kern="1200" dirty="0">
            <a:latin typeface="Calibri" panose="020F0502020204030204"/>
            <a:ea typeface="+mn-ea"/>
            <a:cs typeface="+mn-cs"/>
          </a:endParaRPr>
        </a:p>
      </dsp:txBody>
      <dsp:txXfrm>
        <a:off x="3428028" y="23679"/>
        <a:ext cx="2243960" cy="1488670"/>
      </dsp:txXfrm>
    </dsp:sp>
    <dsp:sp modelId="{9C695CB6-1129-41DB-AEE7-DB5DDE8B9265}">
      <dsp:nvSpPr>
        <dsp:cNvPr id="0" name=""/>
        <dsp:cNvSpPr/>
      </dsp:nvSpPr>
      <dsp:spPr>
        <a:xfrm>
          <a:off x="1894572" y="1531158"/>
          <a:ext cx="5673837" cy="555856"/>
        </a:xfrm>
        <a:custGeom>
          <a:avLst/>
          <a:gdLst/>
          <a:ahLst/>
          <a:cxnLst/>
          <a:rect l="0" t="0" r="0" b="0"/>
          <a:pathLst>
            <a:path>
              <a:moveTo>
                <a:pt x="5673837" y="0"/>
              </a:moveTo>
              <a:lnTo>
                <a:pt x="5673837" y="295028"/>
              </a:lnTo>
              <a:lnTo>
                <a:pt x="0" y="295028"/>
              </a:lnTo>
              <a:lnTo>
                <a:pt x="0" y="555856"/>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588889" y="1806154"/>
        <a:ext cx="285203" cy="5864"/>
      </dsp:txXfrm>
    </dsp:sp>
    <dsp:sp modelId="{76824C19-1642-409C-ADEA-0F7D41A69F80}">
      <dsp:nvSpPr>
        <dsp:cNvPr id="0" name=""/>
        <dsp:cNvSpPr/>
      </dsp:nvSpPr>
      <dsp:spPr>
        <a:xfrm>
          <a:off x="6293504" y="3072"/>
          <a:ext cx="2549810" cy="152988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i="0" kern="1200" dirty="0"/>
            <a:t>Tally Launches by Site</a:t>
          </a:r>
          <a:endParaRPr lang="en-GB" sz="1800" kern="1200" dirty="0"/>
        </a:p>
      </dsp:txBody>
      <dsp:txXfrm>
        <a:off x="6293504" y="3072"/>
        <a:ext cx="2549810" cy="1529886"/>
      </dsp:txXfrm>
    </dsp:sp>
    <dsp:sp modelId="{9EE96506-8841-4E46-9C7D-86E4F48CD22B}">
      <dsp:nvSpPr>
        <dsp:cNvPr id="0" name=""/>
        <dsp:cNvSpPr/>
      </dsp:nvSpPr>
      <dsp:spPr>
        <a:xfrm>
          <a:off x="3167677" y="2838637"/>
          <a:ext cx="555856" cy="91440"/>
        </a:xfrm>
        <a:custGeom>
          <a:avLst/>
          <a:gdLst/>
          <a:ahLst/>
          <a:cxnLst/>
          <a:rect l="0" t="0" r="0" b="0"/>
          <a:pathLst>
            <a:path>
              <a:moveTo>
                <a:pt x="0" y="45720"/>
              </a:moveTo>
              <a:lnTo>
                <a:pt x="555856" y="4572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430944" y="2881425"/>
        <a:ext cx="29322" cy="5864"/>
      </dsp:txXfrm>
    </dsp:sp>
    <dsp:sp modelId="{837287E6-7730-4747-B3D7-A422F09B45EF}">
      <dsp:nvSpPr>
        <dsp:cNvPr id="0" name=""/>
        <dsp:cNvSpPr/>
      </dsp:nvSpPr>
      <dsp:spPr>
        <a:xfrm>
          <a:off x="619667" y="2119414"/>
          <a:ext cx="2549810" cy="152988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i="0" kern="1200" dirty="0"/>
            <a:t>Analyse Mission Outcomes by Orbit</a:t>
          </a:r>
          <a:endParaRPr lang="en-GB" sz="1800" kern="1200" dirty="0"/>
        </a:p>
      </dsp:txBody>
      <dsp:txXfrm>
        <a:off x="619667" y="2119414"/>
        <a:ext cx="2549810" cy="1529886"/>
      </dsp:txXfrm>
    </dsp:sp>
    <dsp:sp modelId="{FF29E1E9-1DE1-4D48-9DD7-84F85CE23FA7}">
      <dsp:nvSpPr>
        <dsp:cNvPr id="0" name=""/>
        <dsp:cNvSpPr/>
      </dsp:nvSpPr>
      <dsp:spPr>
        <a:xfrm>
          <a:off x="6303944" y="2838637"/>
          <a:ext cx="555856" cy="91440"/>
        </a:xfrm>
        <a:custGeom>
          <a:avLst/>
          <a:gdLst/>
          <a:ahLst/>
          <a:cxnLst/>
          <a:rect l="0" t="0" r="0" b="0"/>
          <a:pathLst>
            <a:path>
              <a:moveTo>
                <a:pt x="0" y="45720"/>
              </a:moveTo>
              <a:lnTo>
                <a:pt x="555856" y="4572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567210" y="2881425"/>
        <a:ext cx="29322" cy="5864"/>
      </dsp:txXfrm>
    </dsp:sp>
    <dsp:sp modelId="{1A6FD1A6-23CB-423B-BDF0-C0E15D04AF83}">
      <dsp:nvSpPr>
        <dsp:cNvPr id="0" name=""/>
        <dsp:cNvSpPr/>
      </dsp:nvSpPr>
      <dsp:spPr>
        <a:xfrm>
          <a:off x="3755933" y="2119414"/>
          <a:ext cx="2549810" cy="152988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i="0" kern="1200" dirty="0"/>
            <a:t>Generate Outcome Labels for Landing</a:t>
          </a:r>
          <a:endParaRPr lang="en-GB" sz="1800" kern="1200" dirty="0"/>
        </a:p>
      </dsp:txBody>
      <dsp:txXfrm>
        <a:off x="3755933" y="2119414"/>
        <a:ext cx="2549810" cy="1529886"/>
      </dsp:txXfrm>
    </dsp:sp>
    <dsp:sp modelId="{B6C6294D-CC6A-450E-B0A9-7DBBF38BE776}">
      <dsp:nvSpPr>
        <dsp:cNvPr id="0" name=""/>
        <dsp:cNvSpPr/>
      </dsp:nvSpPr>
      <dsp:spPr>
        <a:xfrm>
          <a:off x="6892200" y="2119414"/>
          <a:ext cx="2549810" cy="152988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i="0" kern="1200" dirty="0"/>
            <a:t>Prepare Data Wrangling Notebook</a:t>
          </a:r>
          <a:r>
            <a:rPr lang="en-GB" sz="1800" b="0" i="0" kern="1200" dirty="0"/>
            <a:t> </a:t>
          </a:r>
          <a:endParaRPr lang="en-GB" sz="1800" kern="1200" dirty="0"/>
        </a:p>
      </dsp:txBody>
      <dsp:txXfrm>
        <a:off x="6892200" y="2119414"/>
        <a:ext cx="2549810" cy="15298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08CC84-11DD-4E56-B4B8-7206D0DB0744}">
      <dsp:nvSpPr>
        <dsp:cNvPr id="0" name=""/>
        <dsp:cNvSpPr/>
      </dsp:nvSpPr>
      <dsp:spPr>
        <a:xfrm>
          <a:off x="2764945" y="722305"/>
          <a:ext cx="520791" cy="91440"/>
        </a:xfrm>
        <a:custGeom>
          <a:avLst/>
          <a:gdLst/>
          <a:ahLst/>
          <a:cxnLst/>
          <a:rect l="0" t="0" r="0" b="0"/>
          <a:pathLst>
            <a:path>
              <a:moveTo>
                <a:pt x="0" y="45720"/>
              </a:moveTo>
              <a:lnTo>
                <a:pt x="520791" y="4572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011555" y="765090"/>
        <a:ext cx="27569" cy="5870"/>
      </dsp:txXfrm>
    </dsp:sp>
    <dsp:sp modelId="{D80F9B88-1041-4C4F-BE2D-0A57D63BF16D}">
      <dsp:nvSpPr>
        <dsp:cNvPr id="0" name=""/>
        <dsp:cNvSpPr/>
      </dsp:nvSpPr>
      <dsp:spPr>
        <a:xfrm>
          <a:off x="509802" y="30581"/>
          <a:ext cx="2256942" cy="147488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GB" sz="1800" b="1" i="0" kern="1200" dirty="0"/>
            <a:t>Data Load: </a:t>
          </a:r>
          <a:r>
            <a:rPr lang="en-GB" sz="1600" b="0" i="0" kern="1200" dirty="0"/>
            <a:t>Import dataset_part_2.csv and dataset_part_3.csv</a:t>
          </a:r>
          <a:endParaRPr lang="en-GB" sz="1800" kern="1200" dirty="0"/>
        </a:p>
      </dsp:txBody>
      <dsp:txXfrm>
        <a:off x="509802" y="30581"/>
        <a:ext cx="2256942" cy="1474887"/>
      </dsp:txXfrm>
    </dsp:sp>
    <dsp:sp modelId="{8B9CD5C9-919D-4589-935E-882499D196A2}">
      <dsp:nvSpPr>
        <dsp:cNvPr id="0" name=""/>
        <dsp:cNvSpPr/>
      </dsp:nvSpPr>
      <dsp:spPr>
        <a:xfrm>
          <a:off x="6919666" y="722305"/>
          <a:ext cx="590910" cy="91440"/>
        </a:xfrm>
        <a:custGeom>
          <a:avLst/>
          <a:gdLst/>
          <a:ahLst/>
          <a:cxnLst/>
          <a:rect l="0" t="0" r="0" b="0"/>
          <a:pathLst>
            <a:path>
              <a:moveTo>
                <a:pt x="0" y="45720"/>
              </a:moveTo>
              <a:lnTo>
                <a:pt x="590910" y="4572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199584" y="765090"/>
        <a:ext cx="31075" cy="5870"/>
      </dsp:txXfrm>
    </dsp:sp>
    <dsp:sp modelId="{D9689B55-4B22-4091-A1F1-E2215F9C8909}">
      <dsp:nvSpPr>
        <dsp:cNvPr id="0" name=""/>
        <dsp:cNvSpPr/>
      </dsp:nvSpPr>
      <dsp:spPr>
        <a:xfrm>
          <a:off x="3318136" y="23697"/>
          <a:ext cx="3603330" cy="1488656"/>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GB" sz="1800" b="1" i="0" kern="1200" dirty="0"/>
            <a:t>Extract Variables: </a:t>
          </a:r>
          <a:r>
            <a:rPr lang="en-GB" sz="1600" b="0" i="0" kern="1200" dirty="0"/>
            <a:t>From dataset_part_2.csv, extract the "Class" column to create variable Y</a:t>
          </a:r>
        </a:p>
        <a:p>
          <a:pPr>
            <a:spcBef>
              <a:spcPct val="0"/>
            </a:spcBef>
            <a:buNone/>
          </a:pPr>
          <a:r>
            <a:rPr lang="en-GB" sz="1600" b="0" i="0" kern="1200" dirty="0"/>
            <a:t>From dataset_part_3.csv, use the </a:t>
          </a:r>
          <a:r>
            <a:rPr lang="en-GB" sz="1600" b="0" i="0" kern="1200" dirty="0" err="1"/>
            <a:t>features_one_hot</a:t>
          </a:r>
          <a:r>
            <a:rPr lang="en-GB" sz="1600" b="0" i="0" kern="1200" dirty="0"/>
            <a:t> </a:t>
          </a:r>
          <a:r>
            <a:rPr lang="en-GB" sz="1600" b="0" i="0" kern="1200" dirty="0" err="1"/>
            <a:t>dataframe</a:t>
          </a:r>
          <a:r>
            <a:rPr lang="en-GB" sz="1600" b="0" i="0" kern="1200" dirty="0"/>
            <a:t> to create variable X </a:t>
          </a:r>
          <a:endParaRPr lang="en-GB" sz="1600" b="0" i="0" kern="1200" dirty="0">
            <a:latin typeface="Calibri" panose="020F0502020204030204"/>
            <a:ea typeface="+mn-ea"/>
            <a:cs typeface="+mn-cs"/>
          </a:endParaRPr>
        </a:p>
      </dsp:txBody>
      <dsp:txXfrm>
        <a:off x="3318136" y="23697"/>
        <a:ext cx="3603330" cy="1488656"/>
      </dsp:txXfrm>
    </dsp:sp>
    <dsp:sp modelId="{A3427880-1C64-43C8-9494-4E37B3982CB2}">
      <dsp:nvSpPr>
        <dsp:cNvPr id="0" name=""/>
        <dsp:cNvSpPr/>
      </dsp:nvSpPr>
      <dsp:spPr>
        <a:xfrm>
          <a:off x="2053621" y="1531161"/>
          <a:ext cx="6764248" cy="555850"/>
        </a:xfrm>
        <a:custGeom>
          <a:avLst/>
          <a:gdLst/>
          <a:ahLst/>
          <a:cxnLst/>
          <a:rect l="0" t="0" r="0" b="0"/>
          <a:pathLst>
            <a:path>
              <a:moveTo>
                <a:pt x="6764248" y="0"/>
              </a:moveTo>
              <a:lnTo>
                <a:pt x="6764248" y="295025"/>
              </a:lnTo>
              <a:lnTo>
                <a:pt x="0" y="295025"/>
              </a:lnTo>
              <a:lnTo>
                <a:pt x="0" y="55585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266004" y="1806151"/>
        <a:ext cx="339481" cy="5870"/>
      </dsp:txXfrm>
    </dsp:sp>
    <dsp:sp modelId="{FF3425E0-DB36-4EDE-B080-F6C9748AE6FC}">
      <dsp:nvSpPr>
        <dsp:cNvPr id="0" name=""/>
        <dsp:cNvSpPr/>
      </dsp:nvSpPr>
      <dsp:spPr>
        <a:xfrm>
          <a:off x="7542977" y="3090"/>
          <a:ext cx="2549785" cy="152987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i="0" kern="1200" dirty="0"/>
            <a:t>Split Data: </a:t>
          </a:r>
          <a:r>
            <a:rPr lang="en-GB" sz="1600" b="0" i="0" kern="1200" dirty="0"/>
            <a:t>Use </a:t>
          </a:r>
          <a:r>
            <a:rPr lang="en-GB" sz="1600" b="0" i="0" kern="1200" dirty="0" err="1"/>
            <a:t>train_test_split</a:t>
          </a:r>
          <a:r>
            <a:rPr lang="en-GB" sz="1600" b="0" i="0" kern="1200" dirty="0"/>
            <a:t> to divide the data into training and testing sets</a:t>
          </a:r>
        </a:p>
      </dsp:txBody>
      <dsp:txXfrm>
        <a:off x="7542977" y="3090"/>
        <a:ext cx="2549785" cy="1529871"/>
      </dsp:txXfrm>
    </dsp:sp>
    <dsp:sp modelId="{9EE96506-8841-4E46-9C7D-86E4F48CD22B}">
      <dsp:nvSpPr>
        <dsp:cNvPr id="0" name=""/>
        <dsp:cNvSpPr/>
      </dsp:nvSpPr>
      <dsp:spPr>
        <a:xfrm>
          <a:off x="3595639" y="2838627"/>
          <a:ext cx="555850" cy="91440"/>
        </a:xfrm>
        <a:custGeom>
          <a:avLst/>
          <a:gdLst/>
          <a:ahLst/>
          <a:cxnLst/>
          <a:rect l="0" t="0" r="0" b="0"/>
          <a:pathLst>
            <a:path>
              <a:moveTo>
                <a:pt x="0" y="45720"/>
              </a:moveTo>
              <a:lnTo>
                <a:pt x="555850" y="4572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858903" y="2881412"/>
        <a:ext cx="29322" cy="5870"/>
      </dsp:txXfrm>
    </dsp:sp>
    <dsp:sp modelId="{837287E6-7730-4747-B3D7-A422F09B45EF}">
      <dsp:nvSpPr>
        <dsp:cNvPr id="0" name=""/>
        <dsp:cNvSpPr/>
      </dsp:nvSpPr>
      <dsp:spPr>
        <a:xfrm>
          <a:off x="509802" y="2119411"/>
          <a:ext cx="3087636" cy="152987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i="0" kern="1200" dirty="0"/>
            <a:t>Model Creation: </a:t>
          </a:r>
          <a:r>
            <a:rPr lang="en-GB" sz="1600" b="0" i="0" kern="1200" dirty="0"/>
            <a:t>Develop Logistic Regression, Support Vector Machine (SVM), Decision Tree, k-Nearest </a:t>
          </a:r>
          <a:r>
            <a:rPr lang="en-GB" sz="1600" b="0" i="0" kern="1200" dirty="0" err="1"/>
            <a:t>Neighbors</a:t>
          </a:r>
          <a:r>
            <a:rPr lang="en-GB" sz="1600" b="0" i="0" kern="1200" dirty="0"/>
            <a:t> (KNN), and </a:t>
          </a:r>
          <a:r>
            <a:rPr lang="en-GB" sz="1600" b="0" i="0" kern="1200" dirty="0" err="1"/>
            <a:t>GridSearchCV</a:t>
          </a:r>
          <a:r>
            <a:rPr lang="en-GB" sz="1600" b="0" i="0" kern="1200" dirty="0"/>
            <a:t> objects</a:t>
          </a:r>
          <a:endParaRPr lang="en-GB" sz="1600" b="0" kern="1200" dirty="0"/>
        </a:p>
      </dsp:txBody>
      <dsp:txXfrm>
        <a:off x="509802" y="2119411"/>
        <a:ext cx="3087636" cy="1529871"/>
      </dsp:txXfrm>
    </dsp:sp>
    <dsp:sp modelId="{FF29E1E9-1DE1-4D48-9DD7-84F85CE23FA7}">
      <dsp:nvSpPr>
        <dsp:cNvPr id="0" name=""/>
        <dsp:cNvSpPr/>
      </dsp:nvSpPr>
      <dsp:spPr>
        <a:xfrm>
          <a:off x="6731875" y="2838627"/>
          <a:ext cx="555850" cy="91440"/>
        </a:xfrm>
        <a:custGeom>
          <a:avLst/>
          <a:gdLst/>
          <a:ahLst/>
          <a:cxnLst/>
          <a:rect l="0" t="0" r="0" b="0"/>
          <a:pathLst>
            <a:path>
              <a:moveTo>
                <a:pt x="0" y="45720"/>
              </a:moveTo>
              <a:lnTo>
                <a:pt x="555850" y="45720"/>
              </a:lnTo>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995139" y="2881412"/>
        <a:ext cx="29322" cy="5870"/>
      </dsp:txXfrm>
    </dsp:sp>
    <dsp:sp modelId="{1A6FD1A6-23CB-423B-BDF0-C0E15D04AF83}">
      <dsp:nvSpPr>
        <dsp:cNvPr id="0" name=""/>
        <dsp:cNvSpPr/>
      </dsp:nvSpPr>
      <dsp:spPr>
        <a:xfrm>
          <a:off x="4183890" y="2119411"/>
          <a:ext cx="2549785" cy="152987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i="0" kern="1200" dirty="0"/>
            <a:t>Evaluate Performance: </a:t>
          </a:r>
          <a:r>
            <a:rPr lang="en-GB" sz="1600" b="0" i="0" kern="1200" dirty="0"/>
            <a:t>Identify the best parameters, assess accuracy, and generate a confusion matrix</a:t>
          </a:r>
          <a:endParaRPr lang="en-GB" sz="1600" b="0" kern="1200" dirty="0"/>
        </a:p>
      </dsp:txBody>
      <dsp:txXfrm>
        <a:off x="4183890" y="2119411"/>
        <a:ext cx="2549785" cy="1529871"/>
      </dsp:txXfrm>
    </dsp:sp>
    <dsp:sp modelId="{B6C6294D-CC6A-450E-B0A9-7DBBF38BE776}">
      <dsp:nvSpPr>
        <dsp:cNvPr id="0" name=""/>
        <dsp:cNvSpPr/>
      </dsp:nvSpPr>
      <dsp:spPr>
        <a:xfrm>
          <a:off x="7320125" y="2119411"/>
          <a:ext cx="2549785" cy="152987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i="0" kern="1200" dirty="0"/>
            <a:t>Select Best Method: </a:t>
          </a:r>
          <a:r>
            <a:rPr lang="en-GB" sz="1600" b="0" i="0" kern="1200" dirty="0"/>
            <a:t>Choose the method that performs best</a:t>
          </a:r>
          <a:endParaRPr lang="en-GB" sz="1600" b="0" kern="1200" dirty="0"/>
        </a:p>
      </dsp:txBody>
      <dsp:txXfrm>
        <a:off x="7320125" y="2119411"/>
        <a:ext cx="2549785" cy="152987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github.com/mabedit/Winning-Space-Race/blob/main/jupyter-labs-spacex-data-collection-api.ipynb" TargetMode="External"/><Relationship Id="rId7" Type="http://schemas.openxmlformats.org/officeDocument/2006/relationships/diagramQuickStyle" Target="../diagrams/quickStyle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github.com/mabedit/Winning-Space-Race/blob/main/labs-jupyter-spacex-Data%20wrangling.ipynb" TargetMode="External"/><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abedit/Winning-Space-Rac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bedit/Winning-Space-Race/blob/main/Exploring%20and%20Preparing%20Data.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bedit/Winning-Space-Rac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bedit/Winning-Space-Race/blob/main/jupyter-labs-eda-sql-coursera_sqllite%20(1).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bedit/Winning-Space-Rac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bedit/Winning-Space-Race/blob/main/lab_jupyter_launch_site_location.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bedit/Winning-Space-Rac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bedit/Winning-Space-Race/blob/main/SpaceX_Dash.py" TargetMode="Externa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github.com/mabedit/Winning-Space-Race" TargetMode="External"/><Relationship Id="rId4" Type="http://schemas.openxmlformats.org/officeDocument/2006/relationships/hyperlink" Target="https://github.com/mabedit/Winning-Space-Race/blob/main/jupyter-labs-spacex-data-collection-api.ipyn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mabedit/Winning-Space-Race/blob/main/jupyter-labs-spacex-data-collection-api.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bedit/Winning-Space-Race/blob/main/jupyter-labs-spacex-data-collection-api.ipynb"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mabedit/Winning-Space-Race/blob/main/jupyter-labs-spacex-data-collection-api.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hyperlink" Target="https://github.com/mabedit/Winning-Space-Race/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 Tari</a:t>
            </a:r>
          </a:p>
          <a:p>
            <a:r>
              <a:rPr lang="en-US" dirty="0">
                <a:solidFill>
                  <a:schemeClr val="bg2"/>
                </a:solidFill>
                <a:latin typeface="Abadi" panose="020B0604020104020204" pitchFamily="34" charset="0"/>
                <a:ea typeface="SF Pro" pitchFamily="2" charset="0"/>
                <a:cs typeface="SF Pro" pitchFamily="2" charset="0"/>
              </a:rPr>
              <a:t>May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hlinkClick r:id="rId3"/>
            <a:extLst>
              <a:ext uri="{FF2B5EF4-FFF2-40B4-BE49-F238E27FC236}">
                <a16:creationId xmlns:a16="http://schemas.microsoft.com/office/drawing/2014/main" id="{51766532-6FA4-E57F-5C21-EA8A0CD3A9AB}"/>
              </a:ext>
            </a:extLst>
          </p:cNvPr>
          <p:cNvSpPr txBox="1"/>
          <p:nvPr/>
        </p:nvSpPr>
        <p:spPr>
          <a:xfrm>
            <a:off x="1150374" y="5656241"/>
            <a:ext cx="3500284" cy="369332"/>
          </a:xfrm>
          <a:prstGeom prst="rect">
            <a:avLst/>
          </a:prstGeom>
          <a:noFill/>
        </p:spPr>
        <p:txBody>
          <a:bodyPr wrap="square" rtlCol="0">
            <a:spAutoFit/>
          </a:bodyPr>
          <a:lstStyle/>
          <a:p>
            <a:r>
              <a:rPr lang="en-GB" dirty="0" err="1">
                <a:hlinkClick r:id="rId4"/>
              </a:rPr>
              <a:t>Github</a:t>
            </a:r>
            <a:r>
              <a:rPr lang="en-GB" dirty="0">
                <a:hlinkClick r:id="rId4"/>
              </a:rPr>
              <a:t> - Data Wrangling Link</a:t>
            </a:r>
            <a:endParaRPr lang="en-GB" dirty="0"/>
          </a:p>
        </p:txBody>
      </p:sp>
      <p:graphicFrame>
        <p:nvGraphicFramePr>
          <p:cNvPr id="3" name="Diagram 2">
            <a:extLst>
              <a:ext uri="{FF2B5EF4-FFF2-40B4-BE49-F238E27FC236}">
                <a16:creationId xmlns:a16="http://schemas.microsoft.com/office/drawing/2014/main" id="{566B51A4-FB42-74E8-4863-D31390ECDFE0}"/>
              </a:ext>
            </a:extLst>
          </p:cNvPr>
          <p:cNvGraphicFramePr/>
          <p:nvPr>
            <p:extLst>
              <p:ext uri="{D42A27DB-BD31-4B8C-83A1-F6EECF244321}">
                <p14:modId xmlns:p14="http://schemas.microsoft.com/office/powerpoint/2010/main" val="3548619567"/>
              </p:ext>
            </p:extLst>
          </p:nvPr>
        </p:nvGraphicFramePr>
        <p:xfrm>
          <a:off x="1065161" y="1602813"/>
          <a:ext cx="10061678" cy="36523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68309"/>
            <a:ext cx="9745589" cy="3031510"/>
          </a:xfrm>
          <a:prstGeom prst="rect">
            <a:avLst/>
          </a:prstGeom>
        </p:spPr>
        <p:txBody>
          <a:bodyPr lIns="91440" tIns="45720" rIns="91440" bIns="45720" anchor="t"/>
          <a:lstStyle/>
          <a:p>
            <a:pPr marL="0" indent="0">
              <a:buNone/>
            </a:pPr>
            <a:r>
              <a:rPr lang="en-GB" sz="1800" b="1" dirty="0"/>
              <a:t>The summary of charts:</a:t>
            </a:r>
          </a:p>
          <a:p>
            <a:r>
              <a:rPr lang="en-GB" sz="1800" dirty="0" err="1"/>
              <a:t>Catplot</a:t>
            </a:r>
            <a:r>
              <a:rPr lang="en-GB" sz="1800" dirty="0"/>
              <a:t>: illustrating the relationship between Flight Number and Payload.</a:t>
            </a:r>
          </a:p>
          <a:p>
            <a:r>
              <a:rPr lang="en-GB" sz="1800" dirty="0" err="1"/>
              <a:t>Catplot</a:t>
            </a:r>
            <a:r>
              <a:rPr lang="en-GB" sz="1800" dirty="0"/>
              <a:t>: showing the correlation between Flight Number and Launch Site.</a:t>
            </a:r>
          </a:p>
          <a:p>
            <a:r>
              <a:rPr lang="en-GB" sz="1800" dirty="0" err="1"/>
              <a:t>Catplot</a:t>
            </a:r>
            <a:r>
              <a:rPr lang="en-GB" sz="1800" dirty="0"/>
              <a:t>: detailing the connection between Payload and Launch Site.</a:t>
            </a:r>
          </a:p>
          <a:p>
            <a:r>
              <a:rPr lang="en-GB" sz="1800" dirty="0"/>
              <a:t>Bar Chart: to depict the success rates across different Orbit types.</a:t>
            </a:r>
          </a:p>
          <a:p>
            <a:r>
              <a:rPr lang="en-GB" sz="1800" dirty="0" err="1"/>
              <a:t>Catplot</a:t>
            </a:r>
            <a:r>
              <a:rPr lang="en-GB" sz="1800" dirty="0"/>
              <a:t>: to explore the relationship between Flight Number and Orbit type.</a:t>
            </a:r>
          </a:p>
          <a:p>
            <a:r>
              <a:rPr lang="en-GB" sz="1800" dirty="0" err="1"/>
              <a:t>Catplot</a:t>
            </a:r>
            <a:r>
              <a:rPr lang="en-GB" sz="1800" dirty="0"/>
              <a:t>: to examine the association between Payload and Orbit type.</a:t>
            </a:r>
          </a:p>
          <a:p>
            <a:r>
              <a:rPr lang="en-GB" sz="1800" dirty="0"/>
              <a:t>A line chart to display the trends in launch success over the years.</a:t>
            </a: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hlinkClick r:id="rId3"/>
            <a:extLst>
              <a:ext uri="{FF2B5EF4-FFF2-40B4-BE49-F238E27FC236}">
                <a16:creationId xmlns:a16="http://schemas.microsoft.com/office/drawing/2014/main" id="{9ABFAD62-2797-2565-9867-9366C0F3EE90}"/>
              </a:ext>
            </a:extLst>
          </p:cNvPr>
          <p:cNvSpPr txBox="1"/>
          <p:nvPr/>
        </p:nvSpPr>
        <p:spPr>
          <a:xfrm>
            <a:off x="770011" y="5656241"/>
            <a:ext cx="3500284" cy="369332"/>
          </a:xfrm>
          <a:prstGeom prst="rect">
            <a:avLst/>
          </a:prstGeom>
          <a:noFill/>
        </p:spPr>
        <p:txBody>
          <a:bodyPr wrap="square" rtlCol="0">
            <a:spAutoFit/>
          </a:bodyPr>
          <a:lstStyle/>
          <a:p>
            <a:r>
              <a:rPr lang="en-GB" dirty="0" err="1">
                <a:hlinkClick r:id="rId4"/>
              </a:rPr>
              <a:t>Github</a:t>
            </a:r>
            <a:r>
              <a:rPr lang="en-GB" dirty="0">
                <a:hlinkClick r:id="rId4"/>
              </a:rPr>
              <a:t> - EDA with Visualisation</a:t>
            </a:r>
            <a:endParaRPr lang="en-GB"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B906B0C9-886F-0136-8400-C6CF9E4D18EA}"/>
              </a:ext>
            </a:extLst>
          </p:cNvPr>
          <p:cNvSpPr txBox="1">
            <a:spLocks/>
          </p:cNvSpPr>
          <p:nvPr/>
        </p:nvSpPr>
        <p:spPr>
          <a:xfrm>
            <a:off x="4532671" y="1674235"/>
            <a:ext cx="3762661"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Content Placeholder 4">
            <a:extLst>
              <a:ext uri="{FF2B5EF4-FFF2-40B4-BE49-F238E27FC236}">
                <a16:creationId xmlns:a16="http://schemas.microsoft.com/office/drawing/2014/main" id="{5A451371-3012-633D-A02A-6DDE8F3ECED2}"/>
              </a:ext>
            </a:extLst>
          </p:cNvPr>
          <p:cNvSpPr txBox="1">
            <a:spLocks/>
          </p:cNvSpPr>
          <p:nvPr/>
        </p:nvSpPr>
        <p:spPr>
          <a:xfrm>
            <a:off x="8295332" y="1549562"/>
            <a:ext cx="3762661"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dirty="0"/>
          </a:p>
          <a:p>
            <a:endParaRPr lang="en-US" dirty="0"/>
          </a:p>
          <a:p>
            <a:endParaRPr lang="en-US" dirty="0"/>
          </a:p>
        </p:txBody>
      </p:sp>
      <p:sp>
        <p:nvSpPr>
          <p:cNvPr id="7" name="Content Placeholder 4">
            <a:extLst>
              <a:ext uri="{FF2B5EF4-FFF2-40B4-BE49-F238E27FC236}">
                <a16:creationId xmlns:a16="http://schemas.microsoft.com/office/drawing/2014/main" id="{572CA252-F2AC-7DF0-E3C5-C85190345F01}"/>
              </a:ext>
            </a:extLst>
          </p:cNvPr>
          <p:cNvSpPr txBox="1">
            <a:spLocks/>
          </p:cNvSpPr>
          <p:nvPr/>
        </p:nvSpPr>
        <p:spPr>
          <a:xfrm>
            <a:off x="693174" y="1379268"/>
            <a:ext cx="3762661" cy="494008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1100" dirty="0">
                <a:solidFill>
                  <a:schemeClr val="accent3">
                    <a:lumMod val="25000"/>
                  </a:schemeClr>
                </a:solidFill>
                <a:latin typeface="Abadi"/>
              </a:rPr>
              <a:t>Display the names of the unique launch sites  in the space mission: </a:t>
            </a:r>
            <a:r>
              <a:rPr lang="en-GB" sz="1100" i="1" dirty="0">
                <a:solidFill>
                  <a:schemeClr val="accent1"/>
                </a:solidFill>
                <a:latin typeface="Abadi"/>
              </a:rPr>
              <a:t>select distinct "</a:t>
            </a:r>
            <a:r>
              <a:rPr lang="en-GB" sz="1100" i="1" dirty="0" err="1">
                <a:solidFill>
                  <a:schemeClr val="accent1"/>
                </a:solidFill>
                <a:latin typeface="Abadi"/>
              </a:rPr>
              <a:t>Launch_Site</a:t>
            </a:r>
            <a:r>
              <a:rPr lang="en-GB" sz="1100" i="1" dirty="0">
                <a:solidFill>
                  <a:schemeClr val="accent1"/>
                </a:solidFill>
                <a:latin typeface="Abadi"/>
              </a:rPr>
              <a:t>" from SPACEXTBL</a:t>
            </a:r>
          </a:p>
          <a:p>
            <a:pPr>
              <a:lnSpc>
                <a:spcPct val="100000"/>
              </a:lnSpc>
              <a:spcBef>
                <a:spcPts val="1400"/>
              </a:spcBef>
            </a:pPr>
            <a:r>
              <a:rPr lang="en-GB" sz="1100" dirty="0"/>
              <a:t>Display 5 records where launch sites begin with the string 'CCA’ : </a:t>
            </a:r>
            <a:r>
              <a:rPr lang="en-GB" sz="1100" i="1" dirty="0">
                <a:solidFill>
                  <a:srgbClr val="0948CB"/>
                </a:solidFill>
              </a:rPr>
              <a:t>select "</a:t>
            </a:r>
            <a:r>
              <a:rPr lang="en-GB" sz="1100" i="1" dirty="0" err="1">
                <a:solidFill>
                  <a:srgbClr val="0948CB"/>
                </a:solidFill>
              </a:rPr>
              <a:t>Launch_Site</a:t>
            </a:r>
            <a:r>
              <a:rPr lang="en-GB" sz="1100" i="1" dirty="0">
                <a:solidFill>
                  <a:srgbClr val="0948CB"/>
                </a:solidFill>
              </a:rPr>
              <a:t>" from SPACEXTBL where "</a:t>
            </a:r>
            <a:r>
              <a:rPr lang="en-GB" sz="1100" i="1" dirty="0" err="1">
                <a:solidFill>
                  <a:srgbClr val="0948CB"/>
                </a:solidFill>
              </a:rPr>
              <a:t>Launch_Site</a:t>
            </a:r>
            <a:r>
              <a:rPr lang="en-GB" sz="1100" i="1" dirty="0">
                <a:solidFill>
                  <a:srgbClr val="0948CB"/>
                </a:solidFill>
              </a:rPr>
              <a:t>" like "CCA%" limit 5</a:t>
            </a:r>
          </a:p>
          <a:p>
            <a:pPr>
              <a:lnSpc>
                <a:spcPct val="100000"/>
              </a:lnSpc>
              <a:spcBef>
                <a:spcPts val="1400"/>
              </a:spcBef>
            </a:pPr>
            <a:r>
              <a:rPr lang="en-GB" sz="1100" dirty="0"/>
              <a:t>Display the total payload mass carried by boosters launched by NASA (CRS): </a:t>
            </a:r>
            <a:r>
              <a:rPr lang="en-GB" sz="1100" i="1" dirty="0">
                <a:solidFill>
                  <a:srgbClr val="0948CB"/>
                </a:solidFill>
              </a:rPr>
              <a:t>select "Customer", SUM("PAYLOAD_MASS__KG_") AS "Total Mass KG" from SPACEXTBL where "Customer"="NASA (CRS)“</a:t>
            </a:r>
          </a:p>
          <a:p>
            <a:pPr>
              <a:lnSpc>
                <a:spcPct val="100000"/>
              </a:lnSpc>
              <a:spcBef>
                <a:spcPts val="1400"/>
              </a:spcBef>
            </a:pPr>
            <a:r>
              <a:rPr lang="en-GB" sz="1100" dirty="0"/>
              <a:t>Display average payload mass carried by booster version F9 v1.1: </a:t>
            </a:r>
            <a:r>
              <a:rPr lang="en-GB" sz="1100" i="1" dirty="0">
                <a:solidFill>
                  <a:srgbClr val="0948CB"/>
                </a:solidFill>
              </a:rPr>
              <a:t>select "</a:t>
            </a:r>
            <a:r>
              <a:rPr lang="en-GB" sz="1100" i="1" dirty="0" err="1">
                <a:solidFill>
                  <a:srgbClr val="0948CB"/>
                </a:solidFill>
              </a:rPr>
              <a:t>Booster_Version</a:t>
            </a:r>
            <a:r>
              <a:rPr lang="en-GB" sz="1100" i="1" dirty="0">
                <a:solidFill>
                  <a:srgbClr val="0948CB"/>
                </a:solidFill>
              </a:rPr>
              <a:t>", AVG("PAYLOAD_MASS__KG_") AS "Average Mass KG" from SPACEXTBL where "</a:t>
            </a:r>
            <a:r>
              <a:rPr lang="en-GB" sz="1100" i="1" dirty="0" err="1">
                <a:solidFill>
                  <a:srgbClr val="0948CB"/>
                </a:solidFill>
              </a:rPr>
              <a:t>Booster_Version</a:t>
            </a:r>
            <a:r>
              <a:rPr lang="en-GB" sz="1100" i="1" dirty="0">
                <a:solidFill>
                  <a:srgbClr val="0948CB"/>
                </a:solidFill>
              </a:rPr>
              <a:t>"="F9 v1.1“</a:t>
            </a:r>
          </a:p>
          <a:p>
            <a:pPr>
              <a:lnSpc>
                <a:spcPct val="100000"/>
              </a:lnSpc>
              <a:spcBef>
                <a:spcPts val="1400"/>
              </a:spcBef>
            </a:pPr>
            <a:r>
              <a:rPr lang="en-GB" sz="1100" dirty="0"/>
              <a:t>List the date when the first </a:t>
            </a:r>
            <a:r>
              <a:rPr lang="en-GB" sz="1100" dirty="0" err="1"/>
              <a:t>succesful</a:t>
            </a:r>
            <a:r>
              <a:rPr lang="en-GB" sz="1100" dirty="0"/>
              <a:t> landing outcome in ground pad was achieved: </a:t>
            </a:r>
            <a:r>
              <a:rPr lang="en-GB" sz="1100" i="1" dirty="0">
                <a:solidFill>
                  <a:srgbClr val="0948CB"/>
                </a:solidFill>
              </a:rPr>
              <a:t>select "Date" from SPACEXTBL where "</a:t>
            </a:r>
            <a:r>
              <a:rPr lang="en-GB" sz="1100" i="1" dirty="0" err="1">
                <a:solidFill>
                  <a:srgbClr val="0948CB"/>
                </a:solidFill>
              </a:rPr>
              <a:t>Landing_Outcome</a:t>
            </a:r>
            <a:r>
              <a:rPr lang="en-GB" sz="1100" i="1" dirty="0">
                <a:solidFill>
                  <a:srgbClr val="0948CB"/>
                </a:solidFill>
              </a:rPr>
              <a:t>"="Success (ground pad)“</a:t>
            </a:r>
          </a:p>
          <a:p>
            <a:pPr>
              <a:lnSpc>
                <a:spcPct val="100000"/>
              </a:lnSpc>
              <a:spcBef>
                <a:spcPts val="1400"/>
              </a:spcBef>
            </a:pPr>
            <a:r>
              <a:rPr lang="en-GB" sz="1100" dirty="0">
                <a:solidFill>
                  <a:schemeClr val="accent3">
                    <a:lumMod val="25000"/>
                  </a:schemeClr>
                </a:solidFill>
                <a:latin typeface="Abadi"/>
              </a:rPr>
              <a:t>List the names of the boosters which have success in drone ship and have payload mass greater than 4000 but less than 6000: </a:t>
            </a:r>
            <a:r>
              <a:rPr lang="en-GB" sz="1100" i="1" dirty="0">
                <a:solidFill>
                  <a:schemeClr val="accent1"/>
                </a:solidFill>
                <a:latin typeface="Abadi"/>
              </a:rPr>
              <a:t>select "</a:t>
            </a:r>
            <a:r>
              <a:rPr lang="en-GB" sz="1100" i="1" dirty="0" err="1">
                <a:solidFill>
                  <a:schemeClr val="accent1"/>
                </a:solidFill>
                <a:latin typeface="Abadi"/>
              </a:rPr>
              <a:t>Booster_Version</a:t>
            </a:r>
            <a:r>
              <a:rPr lang="en-GB" sz="1100" i="1" dirty="0">
                <a:solidFill>
                  <a:schemeClr val="accent1"/>
                </a:solidFill>
                <a:latin typeface="Abadi"/>
              </a:rPr>
              <a:t>" from SPACEXTBL where "</a:t>
            </a:r>
            <a:r>
              <a:rPr lang="en-GB" sz="1100" i="1" dirty="0" err="1">
                <a:solidFill>
                  <a:schemeClr val="accent1"/>
                </a:solidFill>
                <a:latin typeface="Abadi"/>
              </a:rPr>
              <a:t>Landing_Outcome</a:t>
            </a:r>
            <a:r>
              <a:rPr lang="en-GB" sz="1100" i="1" dirty="0">
                <a:solidFill>
                  <a:schemeClr val="accent1"/>
                </a:solidFill>
                <a:latin typeface="Abadi"/>
              </a:rPr>
              <a:t>"="Success (drone ship)" and "PAYLOAD_MASS__KG_" between 4000 and 6000</a:t>
            </a:r>
          </a:p>
          <a:p>
            <a:pPr>
              <a:lnSpc>
                <a:spcPct val="100000"/>
              </a:lnSpc>
              <a:spcBef>
                <a:spcPts val="1400"/>
              </a:spcBef>
            </a:pPr>
            <a:endParaRPr lang="en-US" sz="1100" i="1" dirty="0">
              <a:solidFill>
                <a:srgbClr val="0948CB"/>
              </a:solidFill>
            </a:endParaRPr>
          </a:p>
          <a:p>
            <a:endParaRPr lang="en-US" dirty="0"/>
          </a:p>
        </p:txBody>
      </p:sp>
      <p:sp>
        <p:nvSpPr>
          <p:cNvPr id="8" name="Content Placeholder 4">
            <a:extLst>
              <a:ext uri="{FF2B5EF4-FFF2-40B4-BE49-F238E27FC236}">
                <a16:creationId xmlns:a16="http://schemas.microsoft.com/office/drawing/2014/main" id="{ED2AA3D9-1D25-8114-3381-CC3A73D5099F}"/>
              </a:ext>
            </a:extLst>
          </p:cNvPr>
          <p:cNvSpPr txBox="1">
            <a:spLocks/>
          </p:cNvSpPr>
          <p:nvPr/>
        </p:nvSpPr>
        <p:spPr>
          <a:xfrm>
            <a:off x="6414001" y="1375333"/>
            <a:ext cx="3762661" cy="505187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1100" dirty="0"/>
              <a:t>List the total number of successful and failure mission outcomes: </a:t>
            </a:r>
            <a:r>
              <a:rPr lang="en-GB" sz="1100" i="1" dirty="0">
                <a:solidFill>
                  <a:srgbClr val="0948CB"/>
                </a:solidFill>
              </a:rPr>
              <a:t>SELECT SUM(CASE WHEN </a:t>
            </a:r>
            <a:r>
              <a:rPr lang="en-GB" sz="1100" i="1" dirty="0" err="1">
                <a:solidFill>
                  <a:srgbClr val="0948CB"/>
                </a:solidFill>
              </a:rPr>
              <a:t>Mission_Outcome</a:t>
            </a:r>
            <a:r>
              <a:rPr lang="en-GB" sz="1100" i="1" dirty="0">
                <a:solidFill>
                  <a:srgbClr val="0948CB"/>
                </a:solidFill>
              </a:rPr>
              <a:t> IN ('Success', 'Success (payload status unclear)') THEN 1 ELSE 0 END) AS </a:t>
            </a:r>
            <a:r>
              <a:rPr lang="en-GB" sz="1100" i="1" dirty="0" err="1">
                <a:solidFill>
                  <a:srgbClr val="0948CB"/>
                </a:solidFill>
              </a:rPr>
              <a:t>Success_Mission,SUM</a:t>
            </a:r>
            <a:r>
              <a:rPr lang="en-GB" sz="1100" i="1" dirty="0">
                <a:solidFill>
                  <a:srgbClr val="0948CB"/>
                </a:solidFill>
              </a:rPr>
              <a:t>(CASE WHEN </a:t>
            </a:r>
            <a:r>
              <a:rPr lang="en-GB" sz="1100" i="1" dirty="0" err="1">
                <a:solidFill>
                  <a:srgbClr val="0948CB"/>
                </a:solidFill>
              </a:rPr>
              <a:t>Mission_Outcome</a:t>
            </a:r>
            <a:r>
              <a:rPr lang="en-GB" sz="1100" i="1" dirty="0">
                <a:solidFill>
                  <a:srgbClr val="0948CB"/>
                </a:solidFill>
              </a:rPr>
              <a:t> = 'Failure (in flight)' THEN 1 ELSE 0 END) AS </a:t>
            </a:r>
            <a:r>
              <a:rPr lang="en-GB" sz="1100" i="1" dirty="0" err="1">
                <a:solidFill>
                  <a:srgbClr val="0948CB"/>
                </a:solidFill>
              </a:rPr>
              <a:t>Failure_Mission</a:t>
            </a:r>
            <a:r>
              <a:rPr lang="en-GB" sz="1100" i="1" dirty="0">
                <a:solidFill>
                  <a:srgbClr val="0948CB"/>
                </a:solidFill>
              </a:rPr>
              <a:t> FROM SPACEXTBL</a:t>
            </a:r>
          </a:p>
          <a:p>
            <a:pPr>
              <a:lnSpc>
                <a:spcPct val="100000"/>
              </a:lnSpc>
              <a:spcBef>
                <a:spcPts val="1400"/>
              </a:spcBef>
            </a:pPr>
            <a:r>
              <a:rPr lang="en-GB" sz="1100" dirty="0"/>
              <a:t>List the   names of the </a:t>
            </a:r>
            <a:r>
              <a:rPr lang="en-GB" sz="1100" dirty="0" err="1"/>
              <a:t>booster_versions</a:t>
            </a:r>
            <a:r>
              <a:rPr lang="en-GB" sz="1100" dirty="0"/>
              <a:t> which have carried the maximum payload mass. Use a subquery: </a:t>
            </a:r>
            <a:r>
              <a:rPr lang="en-GB" sz="1100" i="1" dirty="0">
                <a:solidFill>
                  <a:schemeClr val="accent1"/>
                </a:solidFill>
              </a:rPr>
              <a:t>select "</a:t>
            </a:r>
            <a:r>
              <a:rPr lang="en-GB" sz="1100" i="1" dirty="0" err="1">
                <a:solidFill>
                  <a:schemeClr val="accent1"/>
                </a:solidFill>
              </a:rPr>
              <a:t>Booster_Version</a:t>
            </a:r>
            <a:r>
              <a:rPr lang="en-GB" sz="1100" i="1" dirty="0">
                <a:solidFill>
                  <a:schemeClr val="accent1"/>
                </a:solidFill>
              </a:rPr>
              <a:t>", "PAYLOAD_MASS__KG_" from SPACEXTBL where PAYLOAD_MASS__KG_= (select max("PAYLOAD_MASS__KG_") from SPACEXTBL)</a:t>
            </a:r>
          </a:p>
          <a:p>
            <a:pPr>
              <a:lnSpc>
                <a:spcPct val="100000"/>
              </a:lnSpc>
              <a:spcBef>
                <a:spcPts val="1400"/>
              </a:spcBef>
            </a:pPr>
            <a:r>
              <a:rPr lang="en-GB" sz="1100" dirty="0"/>
              <a:t>List the records which will display the month names, failure </a:t>
            </a:r>
            <a:r>
              <a:rPr lang="en-GB" sz="1100" dirty="0" err="1"/>
              <a:t>landing_outcomes</a:t>
            </a:r>
            <a:r>
              <a:rPr lang="en-GB" sz="1100" dirty="0"/>
              <a:t> in drone ship ,booster versions, </a:t>
            </a:r>
            <a:r>
              <a:rPr lang="en-GB" sz="1100" dirty="0" err="1"/>
              <a:t>launch_site</a:t>
            </a:r>
            <a:r>
              <a:rPr lang="en-GB" sz="1100" dirty="0"/>
              <a:t> for the months in year 2015: </a:t>
            </a:r>
            <a:r>
              <a:rPr lang="en-GB" sz="1100" i="1" dirty="0">
                <a:solidFill>
                  <a:srgbClr val="0948CB"/>
                </a:solidFill>
              </a:rPr>
              <a:t>SELECT </a:t>
            </a:r>
            <a:r>
              <a:rPr lang="en-GB" sz="1100" i="1" dirty="0" err="1">
                <a:solidFill>
                  <a:srgbClr val="0948CB"/>
                </a:solidFill>
              </a:rPr>
              <a:t>landing_outcome</a:t>
            </a:r>
            <a:r>
              <a:rPr lang="en-GB" sz="1100" i="1" dirty="0">
                <a:solidFill>
                  <a:srgbClr val="0948CB"/>
                </a:solidFill>
              </a:rPr>
              <a:t>, </a:t>
            </a:r>
            <a:r>
              <a:rPr lang="en-GB" sz="1100" i="1" dirty="0" err="1">
                <a:solidFill>
                  <a:srgbClr val="0948CB"/>
                </a:solidFill>
              </a:rPr>
              <a:t>booster_version</a:t>
            </a:r>
            <a:r>
              <a:rPr lang="en-GB" sz="1100" i="1" dirty="0">
                <a:solidFill>
                  <a:srgbClr val="0948CB"/>
                </a:solidFill>
              </a:rPr>
              <a:t>, </a:t>
            </a:r>
            <a:r>
              <a:rPr lang="en-GB" sz="1100" i="1" dirty="0" err="1">
                <a:solidFill>
                  <a:srgbClr val="0948CB"/>
                </a:solidFill>
              </a:rPr>
              <a:t>launch_site</a:t>
            </a:r>
            <a:r>
              <a:rPr lang="en-GB" sz="1100" i="1" dirty="0">
                <a:solidFill>
                  <a:srgbClr val="0948CB"/>
                </a:solidFill>
              </a:rPr>
              <a:t>, DATE FROM SPACEXTBL WHERE </a:t>
            </a:r>
            <a:r>
              <a:rPr lang="en-GB" sz="1100" i="1" dirty="0" err="1">
                <a:solidFill>
                  <a:srgbClr val="0948CB"/>
                </a:solidFill>
              </a:rPr>
              <a:t>landing_outcome</a:t>
            </a:r>
            <a:r>
              <a:rPr lang="en-GB" sz="1100" i="1" dirty="0">
                <a:solidFill>
                  <a:srgbClr val="0948CB"/>
                </a:solidFill>
              </a:rPr>
              <a:t> LIKE '%Failure (drone ship)%' AND (DATE LIKE '2015%’)</a:t>
            </a:r>
          </a:p>
          <a:p>
            <a:pPr>
              <a:lnSpc>
                <a:spcPct val="100000"/>
              </a:lnSpc>
              <a:spcBef>
                <a:spcPts val="1400"/>
              </a:spcBef>
            </a:pPr>
            <a:r>
              <a:rPr lang="en-GB" sz="1100" dirty="0"/>
              <a:t>Rank the count of landing outcomes (such as Failure (drone ship) or Success (ground pad)) between the date 2010-06-04 and 2017-03-20, in descending order: </a:t>
            </a:r>
            <a:r>
              <a:rPr lang="en-GB" sz="1100" i="1" dirty="0">
                <a:solidFill>
                  <a:srgbClr val="0948CB"/>
                </a:solidFill>
              </a:rPr>
              <a:t>SELECT </a:t>
            </a:r>
            <a:r>
              <a:rPr lang="en-GB" sz="1100" i="1" dirty="0" err="1">
                <a:solidFill>
                  <a:srgbClr val="0948CB"/>
                </a:solidFill>
              </a:rPr>
              <a:t>landing_outcome</a:t>
            </a:r>
            <a:r>
              <a:rPr lang="en-GB" sz="1100" i="1" dirty="0">
                <a:solidFill>
                  <a:srgbClr val="0948CB"/>
                </a:solidFill>
              </a:rPr>
              <a:t>, COUNT(</a:t>
            </a:r>
            <a:r>
              <a:rPr lang="en-GB" sz="1100" i="1" dirty="0" err="1">
                <a:solidFill>
                  <a:srgbClr val="0948CB"/>
                </a:solidFill>
              </a:rPr>
              <a:t>landing_outcome</a:t>
            </a:r>
            <a:r>
              <a:rPr lang="en-GB" sz="1100" i="1" dirty="0">
                <a:solidFill>
                  <a:srgbClr val="0948CB"/>
                </a:solidFill>
              </a:rPr>
              <a:t>) AS Total FROM SPACEXTBL WHERE DATE BETWEEN '2010-06-04' AND '2017-03-20' GROUP BY </a:t>
            </a:r>
            <a:r>
              <a:rPr lang="en-GB" sz="1100" i="1" dirty="0" err="1">
                <a:solidFill>
                  <a:srgbClr val="0948CB"/>
                </a:solidFill>
              </a:rPr>
              <a:t>landing_outcome</a:t>
            </a:r>
            <a:r>
              <a:rPr lang="en-GB" sz="1100" i="1" dirty="0">
                <a:solidFill>
                  <a:srgbClr val="0948CB"/>
                </a:solidFill>
              </a:rPr>
              <a:t> ORDER BY Total DESC</a:t>
            </a:r>
            <a:endParaRPr lang="en-US" sz="1100" i="1" dirty="0">
              <a:solidFill>
                <a:srgbClr val="0948CB"/>
              </a:solidFill>
            </a:endParaRPr>
          </a:p>
        </p:txBody>
      </p:sp>
      <p:sp>
        <p:nvSpPr>
          <p:cNvPr id="9" name="TextBox 8">
            <a:hlinkClick r:id="rId3"/>
            <a:extLst>
              <a:ext uri="{FF2B5EF4-FFF2-40B4-BE49-F238E27FC236}">
                <a16:creationId xmlns:a16="http://schemas.microsoft.com/office/drawing/2014/main" id="{426BEBF7-F60B-0D82-989D-A1A3D67309FB}"/>
              </a:ext>
            </a:extLst>
          </p:cNvPr>
          <p:cNvSpPr txBox="1"/>
          <p:nvPr/>
        </p:nvSpPr>
        <p:spPr>
          <a:xfrm>
            <a:off x="6586088" y="6302770"/>
            <a:ext cx="3500284" cy="369332"/>
          </a:xfrm>
          <a:prstGeom prst="rect">
            <a:avLst/>
          </a:prstGeom>
          <a:noFill/>
        </p:spPr>
        <p:txBody>
          <a:bodyPr wrap="square" rtlCol="0">
            <a:spAutoFit/>
          </a:bodyPr>
          <a:lstStyle/>
          <a:p>
            <a:r>
              <a:rPr lang="en-GB" dirty="0" err="1">
                <a:hlinkClick r:id="rId4"/>
              </a:rPr>
              <a:t>Github</a:t>
            </a:r>
            <a:r>
              <a:rPr lang="en-GB" dirty="0">
                <a:hlinkClick r:id="rId4"/>
              </a:rPr>
              <a:t> - EDA with SQL</a:t>
            </a:r>
            <a:endParaRPr lang="en-GB"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2548"/>
            <a:ext cx="10515600" cy="2519517"/>
          </a:xfrm>
          <a:prstGeom prst="rect">
            <a:avLst/>
          </a:prstGeom>
        </p:spPr>
        <p:txBody>
          <a:bodyPr lIns="91440" tIns="45720" rIns="91440" bIns="45720" anchor="t"/>
          <a:lstStyle/>
          <a:p>
            <a:pPr marL="0" indent="0">
              <a:buNone/>
            </a:pPr>
            <a:r>
              <a:rPr lang="en-US" sz="1800" b="1" dirty="0"/>
              <a:t>Summary of the map objects:</a:t>
            </a:r>
          </a:p>
          <a:p>
            <a:r>
              <a:rPr lang="en-GB" sz="1800" dirty="0" err="1"/>
              <a:t>folium.Circle</a:t>
            </a:r>
            <a:r>
              <a:rPr lang="en-GB" sz="1800" dirty="0"/>
              <a:t> and </a:t>
            </a:r>
            <a:r>
              <a:rPr lang="en-GB" sz="1800" dirty="0" err="1"/>
              <a:t>folium.Marker</a:t>
            </a:r>
            <a:r>
              <a:rPr lang="en-GB" sz="1800" dirty="0"/>
              <a:t>: Highlight an area with a circle and a label at the specified location for each launch site on the map.</a:t>
            </a:r>
          </a:p>
          <a:p>
            <a:r>
              <a:rPr lang="en-GB" sz="1800" dirty="0" err="1"/>
              <a:t>MarkerCluster</a:t>
            </a:r>
            <a:r>
              <a:rPr lang="en-GB" sz="1800" dirty="0"/>
              <a:t>: Simplifies the map by grouping markers that share the same location.</a:t>
            </a:r>
            <a:endParaRPr lang="en-US" sz="1800" dirty="0"/>
          </a:p>
          <a:p>
            <a:r>
              <a:rPr lang="en-GB" sz="1800" dirty="0" err="1"/>
              <a:t>MousePosition</a:t>
            </a:r>
            <a:r>
              <a:rPr lang="en-GB" sz="1800" dirty="0"/>
              <a:t>: Lets you see the coordinates of where the mouse pointer is on the map.</a:t>
            </a:r>
          </a:p>
          <a:p>
            <a:r>
              <a:rPr lang="en-GB" sz="1800" dirty="0" err="1"/>
              <a:t>folium.PolyLine</a:t>
            </a:r>
            <a:r>
              <a:rPr lang="en-GB" sz="1800" dirty="0"/>
              <a:t>: Draws a line from a launch site to the nearest city, railway, and highway.</a:t>
            </a:r>
            <a:endParaRPr lang="en-US" sz="1800" dirty="0"/>
          </a:p>
          <a:p>
            <a:pPr marL="0" indent="0">
              <a:buNone/>
            </a:pPr>
            <a:endParaRPr lang="en-US" sz="1800" b="1"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hlinkClick r:id="rId3"/>
            <a:extLst>
              <a:ext uri="{FF2B5EF4-FFF2-40B4-BE49-F238E27FC236}">
                <a16:creationId xmlns:a16="http://schemas.microsoft.com/office/drawing/2014/main" id="{AC344261-C4BF-B160-DE42-8609F8D3DF70}"/>
              </a:ext>
            </a:extLst>
          </p:cNvPr>
          <p:cNvSpPr txBox="1"/>
          <p:nvPr/>
        </p:nvSpPr>
        <p:spPr>
          <a:xfrm>
            <a:off x="734028" y="6302770"/>
            <a:ext cx="4585224" cy="369332"/>
          </a:xfrm>
          <a:prstGeom prst="rect">
            <a:avLst/>
          </a:prstGeom>
          <a:noFill/>
        </p:spPr>
        <p:txBody>
          <a:bodyPr wrap="square" rtlCol="0">
            <a:spAutoFit/>
          </a:bodyPr>
          <a:lstStyle/>
          <a:p>
            <a:r>
              <a:rPr lang="en-GB" dirty="0" err="1">
                <a:hlinkClick r:id="rId4"/>
              </a:rPr>
              <a:t>Github</a:t>
            </a:r>
            <a:r>
              <a:rPr lang="en-GB" dirty="0">
                <a:hlinkClick r:id="rId4"/>
              </a:rPr>
              <a:t> - Site Location Analysis with Folium</a:t>
            </a:r>
            <a:endParaRPr lang="en-GB"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ontent Placeholder 4">
            <a:extLst>
              <a:ext uri="{FF2B5EF4-FFF2-40B4-BE49-F238E27FC236}">
                <a16:creationId xmlns:a16="http://schemas.microsoft.com/office/drawing/2014/main" id="{3CFF211C-8204-AD24-0A7C-2E58402B7E19}"/>
              </a:ext>
            </a:extLst>
          </p:cNvPr>
          <p:cNvSpPr txBox="1">
            <a:spLocks/>
          </p:cNvSpPr>
          <p:nvPr/>
        </p:nvSpPr>
        <p:spPr>
          <a:xfrm>
            <a:off x="770011" y="1462548"/>
            <a:ext cx="10515600" cy="301112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Summary of plots and interactions:</a:t>
            </a:r>
          </a:p>
          <a:p>
            <a:r>
              <a:rPr lang="en-GB" sz="1800" dirty="0"/>
              <a:t>Launch Site Drop-down Menu: Choose from four launch sites via a drop-down menu.</a:t>
            </a:r>
          </a:p>
          <a:p>
            <a:r>
              <a:rPr lang="en-GB" sz="1800" dirty="0"/>
              <a:t>Success Pie Chart Callback: Generates a pie chart to show launch success counts based on the selected launch site.</a:t>
            </a:r>
          </a:p>
          <a:p>
            <a:r>
              <a:rPr lang="en-GB" sz="1800" dirty="0"/>
              <a:t>Range Slider to Select Payload: Adjust the slider to select different payload ranges and identify patterns visually.</a:t>
            </a:r>
          </a:p>
          <a:p>
            <a:r>
              <a:rPr lang="en-GB" sz="1800" dirty="0"/>
              <a:t>Success Payload Scatter Plot Callback: Create a scatter plot to explore how payload correlates with mission outcomes.</a:t>
            </a:r>
            <a:endParaRPr lang="en-US" sz="1800" b="1" dirty="0"/>
          </a:p>
        </p:txBody>
      </p:sp>
      <p:sp>
        <p:nvSpPr>
          <p:cNvPr id="6" name="TextBox 5">
            <a:hlinkClick r:id="rId3"/>
            <a:extLst>
              <a:ext uri="{FF2B5EF4-FFF2-40B4-BE49-F238E27FC236}">
                <a16:creationId xmlns:a16="http://schemas.microsoft.com/office/drawing/2014/main" id="{B3EAE7C0-05AA-1C77-2261-2832FB400915}"/>
              </a:ext>
            </a:extLst>
          </p:cNvPr>
          <p:cNvSpPr txBox="1"/>
          <p:nvPr/>
        </p:nvSpPr>
        <p:spPr>
          <a:xfrm>
            <a:off x="734028" y="6302770"/>
            <a:ext cx="4585224" cy="369332"/>
          </a:xfrm>
          <a:prstGeom prst="rect">
            <a:avLst/>
          </a:prstGeom>
          <a:noFill/>
        </p:spPr>
        <p:txBody>
          <a:bodyPr wrap="square" rtlCol="0">
            <a:spAutoFit/>
          </a:bodyPr>
          <a:lstStyle/>
          <a:p>
            <a:r>
              <a:rPr lang="en-GB" dirty="0" err="1">
                <a:hlinkClick r:id="rId4"/>
              </a:rPr>
              <a:t>Github</a:t>
            </a:r>
            <a:r>
              <a:rPr lang="en-GB" dirty="0">
                <a:hlinkClick r:id="rId4"/>
              </a:rPr>
              <a:t> - Site Dashboard with </a:t>
            </a:r>
            <a:r>
              <a:rPr lang="en-GB" dirty="0" err="1">
                <a:hlinkClick r:id="rId4"/>
              </a:rPr>
              <a:t>Plotly</a:t>
            </a:r>
            <a:r>
              <a:rPr lang="en-GB" dirty="0">
                <a:hlinkClick r:id="rId4"/>
              </a:rPr>
              <a:t> Dash</a:t>
            </a:r>
            <a:endParaRPr lang="en-GB"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5C5F3587-2146-5FDF-DEB5-65E2FD493F47}"/>
              </a:ext>
            </a:extLst>
          </p:cNvPr>
          <p:cNvGraphicFramePr/>
          <p:nvPr>
            <p:extLst>
              <p:ext uri="{D42A27DB-BD31-4B8C-83A1-F6EECF244321}">
                <p14:modId xmlns:p14="http://schemas.microsoft.com/office/powerpoint/2010/main" val="359050398"/>
              </p:ext>
            </p:extLst>
          </p:nvPr>
        </p:nvGraphicFramePr>
        <p:xfrm>
          <a:off x="683046" y="1602813"/>
          <a:ext cx="10602565" cy="36523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945625"/>
            <a:ext cx="9195015" cy="1258530"/>
          </a:xfrm>
          <a:prstGeom prst="rect">
            <a:avLst/>
          </a:prstGeom>
        </p:spPr>
        <p:txBody>
          <a:bodyPr>
            <a:normAutofit/>
          </a:bodyPr>
          <a:lstStyle/>
          <a:p>
            <a:pPr>
              <a:lnSpc>
                <a:spcPct val="100000"/>
              </a:lnSpc>
              <a:spcBef>
                <a:spcPts val="1400"/>
              </a:spcBef>
            </a:pPr>
            <a:r>
              <a:rPr lang="en-GB" sz="1600" dirty="0">
                <a:solidFill>
                  <a:schemeClr val="accent3">
                    <a:lumMod val="25000"/>
                  </a:schemeClr>
                </a:solidFill>
                <a:latin typeface="Abadi" panose="020B0604020104020204" pitchFamily="34" charset="0"/>
              </a:rPr>
              <a:t>Increased Success Rate: Over time, the success rate has improved at every launch site, especially at CCAFS SLC 40, which hosts the majority of the launches.</a:t>
            </a:r>
          </a:p>
          <a:p>
            <a:pPr>
              <a:lnSpc>
                <a:spcPct val="100000"/>
              </a:lnSpc>
              <a:spcBef>
                <a:spcPts val="1400"/>
              </a:spcBef>
            </a:pPr>
            <a:r>
              <a:rPr lang="en-GB" sz="1600" dirty="0">
                <a:solidFill>
                  <a:schemeClr val="accent3">
                    <a:lumMod val="25000"/>
                  </a:schemeClr>
                </a:solidFill>
                <a:latin typeface="Abadi" panose="020B0604020104020204" pitchFamily="34" charset="0"/>
              </a:rPr>
              <a:t>Higher Success Rate at VAFB and KSC: VAFB SLC 4E and KSC LC 39A have higher success rates but collectively represent only one-third of the total launches.</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896232B8-ADBB-E7EE-6B23-6C009A20F00E}"/>
              </a:ext>
            </a:extLst>
          </p:cNvPr>
          <p:cNvPicPr>
            <a:picLocks noChangeAspect="1"/>
          </p:cNvPicPr>
          <p:nvPr/>
        </p:nvPicPr>
        <p:blipFill>
          <a:blip r:embed="rId3"/>
          <a:stretch>
            <a:fillRect/>
          </a:stretch>
        </p:blipFill>
        <p:spPr>
          <a:xfrm>
            <a:off x="770011" y="1485731"/>
            <a:ext cx="9289976" cy="303710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5014452"/>
            <a:ext cx="10120785" cy="1843548"/>
          </a:xfrm>
          <a:prstGeom prst="rect">
            <a:avLst/>
          </a:prstGeom>
        </p:spPr>
        <p:txBody>
          <a:bodyPr>
            <a:noAutofit/>
          </a:bodyPr>
          <a:lstStyle/>
          <a:p>
            <a:pPr>
              <a:lnSpc>
                <a:spcPct val="100000"/>
              </a:lnSpc>
              <a:spcBef>
                <a:spcPts val="1400"/>
              </a:spcBef>
            </a:pPr>
            <a:r>
              <a:rPr lang="en-CA" sz="1600" dirty="0">
                <a:solidFill>
                  <a:schemeClr val="accent3">
                    <a:lumMod val="25000"/>
                  </a:schemeClr>
                </a:solidFill>
                <a:latin typeface="Abadi" panose="020B0604020104020204" pitchFamily="34" charset="0"/>
              </a:rPr>
              <a:t>VAFB-SLC: The VAFB-SLC launch site doesn't conduct launches for rockets with heavy payloads (greater than 10,000 kg).</a:t>
            </a:r>
          </a:p>
          <a:p>
            <a:pPr>
              <a:lnSpc>
                <a:spcPct val="100000"/>
              </a:lnSpc>
              <a:spcBef>
                <a:spcPts val="1400"/>
              </a:spcBef>
            </a:pPr>
            <a:r>
              <a:rPr lang="en-CA" sz="1600" dirty="0">
                <a:solidFill>
                  <a:schemeClr val="accent3">
                    <a:lumMod val="25000"/>
                  </a:schemeClr>
                </a:solidFill>
                <a:latin typeface="Abadi" panose="020B0604020104020204" pitchFamily="34" charset="0"/>
              </a:rPr>
              <a:t>KSC LC: The KSC LC launch site doesn't conduct launches for rockets with lower payloads (less than 2,500 kg).</a:t>
            </a:r>
          </a:p>
          <a:p>
            <a:pPr>
              <a:lnSpc>
                <a:spcPct val="100000"/>
              </a:lnSpc>
              <a:spcBef>
                <a:spcPts val="1400"/>
              </a:spcBef>
            </a:pPr>
            <a:r>
              <a:rPr lang="en-CA" sz="1600" dirty="0">
                <a:solidFill>
                  <a:schemeClr val="accent3">
                    <a:lumMod val="25000"/>
                  </a:schemeClr>
                </a:solidFill>
                <a:latin typeface="Abadi" panose="020B0604020104020204" pitchFamily="34" charset="0"/>
              </a:rPr>
              <a:t>CCAFS SLC: The CCAFS SLC launch site only launches rockets with payloads below 7,500 kg or above 13,000 kg, with no launches in between.</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69564B9-4537-3CBA-EEB2-AA6B441A83CA}"/>
              </a:ext>
            </a:extLst>
          </p:cNvPr>
          <p:cNvPicPr>
            <a:picLocks noChangeAspect="1"/>
          </p:cNvPicPr>
          <p:nvPr/>
        </p:nvPicPr>
        <p:blipFill>
          <a:blip r:embed="rId3"/>
          <a:stretch>
            <a:fillRect/>
          </a:stretch>
        </p:blipFill>
        <p:spPr>
          <a:xfrm>
            <a:off x="770011" y="1535211"/>
            <a:ext cx="9770170" cy="336125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58515" y="4961485"/>
            <a:ext cx="10074970" cy="1305963"/>
          </a:xfrm>
          <a:prstGeom prst="rect">
            <a:avLst/>
          </a:prstGeom>
        </p:spPr>
        <p:txBody>
          <a:bodyPr>
            <a:normAutofit/>
          </a:bodyPr>
          <a:lstStyle/>
          <a:p>
            <a:pPr>
              <a:lnSpc>
                <a:spcPct val="100000"/>
              </a:lnSpc>
              <a:spcBef>
                <a:spcPts val="1400"/>
              </a:spcBef>
            </a:pPr>
            <a:r>
              <a:rPr lang="en-GB" sz="1600" dirty="0">
                <a:solidFill>
                  <a:schemeClr val="accent3">
                    <a:lumMod val="25000"/>
                  </a:schemeClr>
                </a:solidFill>
                <a:latin typeface="Abadi" panose="020B0604020104020204" pitchFamily="34" charset="0"/>
              </a:rPr>
              <a:t>Bar Chart Interpretation: The bar chart should be understood in terms of the number of launches per orbit type.</a:t>
            </a:r>
          </a:p>
          <a:p>
            <a:pPr>
              <a:lnSpc>
                <a:spcPct val="100000"/>
              </a:lnSpc>
              <a:spcBef>
                <a:spcPts val="1400"/>
              </a:spcBef>
            </a:pPr>
            <a:r>
              <a:rPr lang="en-GB" sz="1600" dirty="0">
                <a:solidFill>
                  <a:schemeClr val="accent3">
                    <a:lumMod val="25000"/>
                  </a:schemeClr>
                </a:solidFill>
                <a:latin typeface="Abadi" panose="020B0604020104020204" pitchFamily="34" charset="0"/>
              </a:rPr>
              <a:t>First Four Orbit Types: The initial four orbit types show the highest success rates. </a:t>
            </a: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B30B762-81B3-C45C-A26B-0FDE5A7424F1}"/>
              </a:ext>
            </a:extLst>
          </p:cNvPr>
          <p:cNvPicPr>
            <a:picLocks noChangeAspect="1"/>
          </p:cNvPicPr>
          <p:nvPr/>
        </p:nvPicPr>
        <p:blipFill>
          <a:blip r:embed="rId3"/>
          <a:stretch>
            <a:fillRect/>
          </a:stretch>
        </p:blipFill>
        <p:spPr>
          <a:xfrm>
            <a:off x="2659082" y="1425677"/>
            <a:ext cx="6873836" cy="335280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4369" y="4601145"/>
            <a:ext cx="9249059" cy="1504687"/>
          </a:xfrm>
          <a:prstGeom prst="rect">
            <a:avLst/>
          </a:prstGeom>
        </p:spPr>
        <p:txBody>
          <a:bodyPr>
            <a:normAutofit/>
          </a:bodyPr>
          <a:lstStyle/>
          <a:p>
            <a:pPr>
              <a:lnSpc>
                <a:spcPct val="100000"/>
              </a:lnSpc>
              <a:spcBef>
                <a:spcPts val="1400"/>
              </a:spcBef>
            </a:pPr>
            <a:r>
              <a:rPr lang="en-GB" sz="1600" dirty="0">
                <a:solidFill>
                  <a:schemeClr val="accent3">
                    <a:lumMod val="25000"/>
                  </a:schemeClr>
                </a:solidFill>
                <a:latin typeface="Abadi" panose="020B0604020104020204" pitchFamily="34" charset="0"/>
              </a:rPr>
              <a:t>Improved Success Rate Over Time: The success rate has steadily increased for all launch sites. This is especially evident for CCAFS SLC 40, which accounts for the majority of launches.</a:t>
            </a:r>
          </a:p>
          <a:p>
            <a:pPr>
              <a:lnSpc>
                <a:spcPct val="100000"/>
              </a:lnSpc>
              <a:spcBef>
                <a:spcPts val="1400"/>
              </a:spcBef>
            </a:pPr>
            <a:r>
              <a:rPr lang="en-GB" sz="1600" dirty="0">
                <a:solidFill>
                  <a:schemeClr val="accent3">
                    <a:lumMod val="25000"/>
                  </a:schemeClr>
                </a:solidFill>
                <a:latin typeface="Abadi" panose="020B0604020104020204" pitchFamily="34" charset="0"/>
              </a:rPr>
              <a:t>Higher Success Rate at VAFB and KSC: The VAFB SLC 4E and KSC LC 39A launch sites have higher success rates, representing one-third of the total launches.</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C320A89-127C-9CF9-2FCA-C513C91CB2C2}"/>
              </a:ext>
            </a:extLst>
          </p:cNvPr>
          <p:cNvPicPr>
            <a:picLocks noChangeAspect="1"/>
          </p:cNvPicPr>
          <p:nvPr/>
        </p:nvPicPr>
        <p:blipFill>
          <a:blip r:embed="rId3"/>
          <a:stretch>
            <a:fillRect/>
          </a:stretch>
        </p:blipFill>
        <p:spPr>
          <a:xfrm>
            <a:off x="854369" y="1479415"/>
            <a:ext cx="10431242" cy="297194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735217"/>
            <a:ext cx="10353664" cy="2207402"/>
          </a:xfrm>
          <a:prstGeom prst="rect">
            <a:avLst/>
          </a:prstGeom>
        </p:spPr>
        <p:txBody>
          <a:bodyPr>
            <a:normAutofit/>
          </a:bodyPr>
          <a:lstStyle/>
          <a:p>
            <a:pPr>
              <a:lnSpc>
                <a:spcPct val="100000"/>
              </a:lnSpc>
              <a:spcBef>
                <a:spcPts val="1400"/>
              </a:spcBef>
            </a:pPr>
            <a:r>
              <a:rPr lang="en-GB" sz="1600" dirty="0">
                <a:solidFill>
                  <a:schemeClr val="accent3">
                    <a:lumMod val="25000"/>
                  </a:schemeClr>
                </a:solidFill>
                <a:latin typeface="Abadi" panose="020B0604020104020204" pitchFamily="34" charset="0"/>
              </a:rPr>
              <a:t>Payload Limit: There is a noticeable payload limit of around 7,600 kg. Less than ten launches exceed this threshold.</a:t>
            </a:r>
          </a:p>
          <a:p>
            <a:pPr>
              <a:lnSpc>
                <a:spcPct val="100000"/>
              </a:lnSpc>
              <a:spcBef>
                <a:spcPts val="1400"/>
              </a:spcBef>
            </a:pPr>
            <a:r>
              <a:rPr lang="en-GB" sz="1600" dirty="0">
                <a:solidFill>
                  <a:schemeClr val="accent3">
                    <a:lumMod val="25000"/>
                  </a:schemeClr>
                </a:solidFill>
                <a:latin typeface="Abadi" panose="020B0604020104020204" pitchFamily="34" charset="0"/>
              </a:rPr>
              <a:t>Higher Landing Success for Certain Orbits: For heavier payloads, the landing success rates are higher in the Polar, Low Earth Orbit (LEO), and International Space Station (ISS) orbits.</a:t>
            </a:r>
          </a:p>
          <a:p>
            <a:pPr>
              <a:lnSpc>
                <a:spcPct val="100000"/>
              </a:lnSpc>
              <a:spcBef>
                <a:spcPts val="1400"/>
              </a:spcBef>
            </a:pPr>
            <a:r>
              <a:rPr lang="en-GB" sz="1600" dirty="0">
                <a:solidFill>
                  <a:schemeClr val="accent3">
                    <a:lumMod val="25000"/>
                  </a:schemeClr>
                </a:solidFill>
                <a:latin typeface="Abadi" panose="020B0604020104020204" pitchFamily="34" charset="0"/>
              </a:rPr>
              <a:t>Unclear Success in GTO: In the Geostationary Transfer Orbit (GTO), it's harder to distinguish success rates because both positive and negative landing outcomes occur frequently.</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27B01A4-053B-FB3D-47B7-E08BC2D3CD93}"/>
              </a:ext>
            </a:extLst>
          </p:cNvPr>
          <p:cNvPicPr>
            <a:picLocks noChangeAspect="1"/>
          </p:cNvPicPr>
          <p:nvPr/>
        </p:nvPicPr>
        <p:blipFill>
          <a:blip r:embed="rId3"/>
          <a:stretch>
            <a:fillRect/>
          </a:stretch>
        </p:blipFill>
        <p:spPr>
          <a:xfrm>
            <a:off x="873938" y="1407610"/>
            <a:ext cx="10213754" cy="321459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72350" y="1660050"/>
            <a:ext cx="3932238" cy="2145034"/>
          </a:xfrm>
          <a:prstGeom prst="rect">
            <a:avLst/>
          </a:prstGeom>
        </p:spPr>
        <p:txBody>
          <a:bodyPr>
            <a:normAutofit/>
          </a:bodyPr>
          <a:lstStyle/>
          <a:p>
            <a:pPr algn="l">
              <a:buFont typeface="Arial" panose="020B0604020202020204" pitchFamily="34" charset="0"/>
              <a:buChar char="•"/>
            </a:pPr>
            <a:r>
              <a:rPr lang="en-GB" sz="1600" dirty="0">
                <a:solidFill>
                  <a:schemeClr val="accent3">
                    <a:lumMod val="25000"/>
                  </a:schemeClr>
                </a:solidFill>
                <a:latin typeface="Abadi" panose="020B0604020104020204" pitchFamily="34" charset="0"/>
              </a:rPr>
              <a:t>Improved Success Rate: The success rate has shown a consistent upward trend from 2013 to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E9AEA64-6D15-0244-4BC7-8CB5B68DAB66}"/>
              </a:ext>
            </a:extLst>
          </p:cNvPr>
          <p:cNvPicPr>
            <a:picLocks noChangeAspect="1"/>
          </p:cNvPicPr>
          <p:nvPr/>
        </p:nvPicPr>
        <p:blipFill>
          <a:blip r:embed="rId3"/>
          <a:stretch>
            <a:fillRect/>
          </a:stretch>
        </p:blipFill>
        <p:spPr>
          <a:xfrm>
            <a:off x="684637" y="1525007"/>
            <a:ext cx="6988146" cy="380798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3700" y="1470075"/>
            <a:ext cx="10515600" cy="860170"/>
          </a:xfrm>
          <a:prstGeom prst="rect">
            <a:avLst/>
          </a:prstGeom>
        </p:spPr>
        <p:txBody>
          <a:bodyPr>
            <a:normAutofit/>
          </a:bodyPr>
          <a:lstStyle/>
          <a:p>
            <a:pPr algn="l">
              <a:buFont typeface="Arial" panose="020B0604020202020204" pitchFamily="34" charset="0"/>
              <a:buChar char="•"/>
            </a:pPr>
            <a:r>
              <a:rPr lang="en-GB" sz="1600" b="1" i="0" dirty="0">
                <a:solidFill>
                  <a:srgbClr val="0D0D0D"/>
                </a:solidFill>
                <a:effectLst/>
                <a:latin typeface="Söhne"/>
              </a:rPr>
              <a:t>List of Four Launch Sites:</a:t>
            </a:r>
            <a:r>
              <a:rPr lang="en-GB" sz="1600" b="0" i="0" dirty="0">
                <a:solidFill>
                  <a:srgbClr val="0D0D0D"/>
                </a:solidFill>
                <a:effectLst/>
                <a:latin typeface="Söhne"/>
              </a:rPr>
              <a:t> The following four launch sites were identified using the SQL DISTINCT function.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D39905D-89BE-EDE7-9CAC-573276BA3487}"/>
              </a:ext>
            </a:extLst>
          </p:cNvPr>
          <p:cNvPicPr>
            <a:picLocks noChangeAspect="1"/>
          </p:cNvPicPr>
          <p:nvPr/>
        </p:nvPicPr>
        <p:blipFill>
          <a:blip r:embed="rId3"/>
          <a:stretch>
            <a:fillRect/>
          </a:stretch>
        </p:blipFill>
        <p:spPr>
          <a:xfrm>
            <a:off x="770011" y="2153265"/>
            <a:ext cx="1383254" cy="193925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FD2B012D-E608-DCAA-D9AD-1CE404066425}"/>
              </a:ext>
            </a:extLst>
          </p:cNvPr>
          <p:cNvPicPr>
            <a:picLocks noChangeAspect="1"/>
          </p:cNvPicPr>
          <p:nvPr/>
        </p:nvPicPr>
        <p:blipFill>
          <a:blip r:embed="rId3"/>
          <a:stretch>
            <a:fillRect/>
          </a:stretch>
        </p:blipFill>
        <p:spPr>
          <a:xfrm>
            <a:off x="770011" y="2302900"/>
            <a:ext cx="1078454" cy="1692056"/>
          </a:xfrm>
          <a:prstGeom prst="rect">
            <a:avLst/>
          </a:prstGeom>
        </p:spPr>
      </p:pic>
      <p:sp>
        <p:nvSpPr>
          <p:cNvPr id="7" name="Content Placeholder 4">
            <a:extLst>
              <a:ext uri="{FF2B5EF4-FFF2-40B4-BE49-F238E27FC236}">
                <a16:creationId xmlns:a16="http://schemas.microsoft.com/office/drawing/2014/main" id="{E091974C-8F1B-745F-C16C-A48484826762}"/>
              </a:ext>
            </a:extLst>
          </p:cNvPr>
          <p:cNvSpPr txBox="1">
            <a:spLocks/>
          </p:cNvSpPr>
          <p:nvPr/>
        </p:nvSpPr>
        <p:spPr>
          <a:xfrm>
            <a:off x="553700" y="1470075"/>
            <a:ext cx="10515600" cy="8601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dirty="0">
                <a:solidFill>
                  <a:srgbClr val="0D0D0D"/>
                </a:solidFill>
                <a:latin typeface="Söhne"/>
              </a:rPr>
              <a:t>List of Five Records Begin with ‘CCA’:</a:t>
            </a:r>
            <a:r>
              <a:rPr lang="en-GB" sz="1600" dirty="0">
                <a:solidFill>
                  <a:srgbClr val="0D0D0D"/>
                </a:solidFill>
                <a:latin typeface="Söhne"/>
              </a:rPr>
              <a:t> The following five records were identified using the SQL LIKE function.</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CFAA126D-7473-8DD0-2C6C-AC92F8C03B6B}"/>
              </a:ext>
            </a:extLst>
          </p:cNvPr>
          <p:cNvSpPr txBox="1">
            <a:spLocks/>
          </p:cNvSpPr>
          <p:nvPr/>
        </p:nvSpPr>
        <p:spPr>
          <a:xfrm>
            <a:off x="553700" y="1470075"/>
            <a:ext cx="10515600" cy="6635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dirty="0">
                <a:solidFill>
                  <a:srgbClr val="0D0D0D"/>
                </a:solidFill>
                <a:latin typeface="Söhne"/>
              </a:rPr>
              <a:t>Total Payload Mass by NASA:</a:t>
            </a:r>
            <a:r>
              <a:rPr lang="en-GB" sz="1600" dirty="0">
                <a:solidFill>
                  <a:srgbClr val="0D0D0D"/>
                </a:solidFill>
                <a:latin typeface="Söhne"/>
              </a:rPr>
              <a:t> </a:t>
            </a:r>
            <a:r>
              <a:rPr lang="en-GB" sz="1600" b="1" dirty="0">
                <a:solidFill>
                  <a:srgbClr val="0D0D0D"/>
                </a:solidFill>
                <a:latin typeface="Söhne"/>
              </a:rPr>
              <a:t> </a:t>
            </a:r>
            <a:r>
              <a:rPr lang="en-GB" sz="1600" dirty="0">
                <a:solidFill>
                  <a:srgbClr val="0D0D0D"/>
                </a:solidFill>
                <a:latin typeface="Söhne"/>
              </a:rPr>
              <a:t>The following figure is the total payload mass carried by boosters launched by NASA (CRS) using SQL SUM </a:t>
            </a:r>
          </a:p>
        </p:txBody>
      </p:sp>
      <p:pic>
        <p:nvPicPr>
          <p:cNvPr id="7" name="Picture 6">
            <a:extLst>
              <a:ext uri="{FF2B5EF4-FFF2-40B4-BE49-F238E27FC236}">
                <a16:creationId xmlns:a16="http://schemas.microsoft.com/office/drawing/2014/main" id="{9BF0482C-80BF-55C6-2F75-00391CC42149}"/>
              </a:ext>
            </a:extLst>
          </p:cNvPr>
          <p:cNvPicPr>
            <a:picLocks noChangeAspect="1"/>
          </p:cNvPicPr>
          <p:nvPr/>
        </p:nvPicPr>
        <p:blipFill>
          <a:blip r:embed="rId3"/>
          <a:stretch>
            <a:fillRect/>
          </a:stretch>
        </p:blipFill>
        <p:spPr>
          <a:xfrm>
            <a:off x="770011" y="2282020"/>
            <a:ext cx="2654814" cy="93312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79A104D3-D689-3222-ABA2-7E55B20315D6}"/>
              </a:ext>
            </a:extLst>
          </p:cNvPr>
          <p:cNvSpPr txBox="1">
            <a:spLocks/>
          </p:cNvSpPr>
          <p:nvPr/>
        </p:nvSpPr>
        <p:spPr>
          <a:xfrm>
            <a:off x="553700" y="1470075"/>
            <a:ext cx="10515600" cy="6635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dirty="0">
                <a:solidFill>
                  <a:srgbClr val="0D0D0D"/>
                </a:solidFill>
                <a:latin typeface="Söhne"/>
              </a:rPr>
              <a:t>Average Payload Mass:</a:t>
            </a:r>
            <a:r>
              <a:rPr lang="en-GB" sz="1600" dirty="0">
                <a:solidFill>
                  <a:srgbClr val="0D0D0D"/>
                </a:solidFill>
                <a:latin typeface="Söhne"/>
              </a:rPr>
              <a:t> </a:t>
            </a:r>
            <a:r>
              <a:rPr lang="en-GB" sz="1600" b="1" dirty="0">
                <a:solidFill>
                  <a:srgbClr val="0D0D0D"/>
                </a:solidFill>
                <a:latin typeface="Söhne"/>
              </a:rPr>
              <a:t> </a:t>
            </a:r>
            <a:r>
              <a:rPr lang="en-GB" sz="1600" dirty="0">
                <a:solidFill>
                  <a:srgbClr val="0D0D0D"/>
                </a:solidFill>
                <a:latin typeface="Söhne"/>
              </a:rPr>
              <a:t>The following figure is the average payload mass carried by booster version F9 v1.1 using SQL AVG function.</a:t>
            </a:r>
          </a:p>
        </p:txBody>
      </p:sp>
      <p:pic>
        <p:nvPicPr>
          <p:cNvPr id="7" name="Picture 6">
            <a:extLst>
              <a:ext uri="{FF2B5EF4-FFF2-40B4-BE49-F238E27FC236}">
                <a16:creationId xmlns:a16="http://schemas.microsoft.com/office/drawing/2014/main" id="{F5FF656C-F86E-D761-B769-52D629B93B7C}"/>
              </a:ext>
            </a:extLst>
          </p:cNvPr>
          <p:cNvPicPr>
            <a:picLocks noChangeAspect="1"/>
          </p:cNvPicPr>
          <p:nvPr/>
        </p:nvPicPr>
        <p:blipFill>
          <a:blip r:embed="rId3"/>
          <a:stretch>
            <a:fillRect/>
          </a:stretch>
        </p:blipFill>
        <p:spPr>
          <a:xfrm>
            <a:off x="770011" y="2183424"/>
            <a:ext cx="2833336" cy="91111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4">
            <a:extLst>
              <a:ext uri="{FF2B5EF4-FFF2-40B4-BE49-F238E27FC236}">
                <a16:creationId xmlns:a16="http://schemas.microsoft.com/office/drawing/2014/main" id="{FADF7819-56F1-C3B8-FC4F-512460E449CC}"/>
              </a:ext>
            </a:extLst>
          </p:cNvPr>
          <p:cNvSpPr txBox="1">
            <a:spLocks/>
          </p:cNvSpPr>
          <p:nvPr/>
        </p:nvSpPr>
        <p:spPr>
          <a:xfrm>
            <a:off x="553700" y="1470075"/>
            <a:ext cx="10515600" cy="8601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dirty="0">
                <a:solidFill>
                  <a:srgbClr val="0D0D0D"/>
                </a:solidFill>
                <a:latin typeface="Söhne"/>
              </a:rPr>
              <a:t>First Success Date:</a:t>
            </a:r>
            <a:r>
              <a:rPr lang="en-GB" sz="1600" dirty="0">
                <a:solidFill>
                  <a:srgbClr val="0D0D0D"/>
                </a:solidFill>
                <a:latin typeface="Söhne"/>
              </a:rPr>
              <a:t> The following date is the first successful landing outcome using SQL MIN function.</a:t>
            </a:r>
          </a:p>
        </p:txBody>
      </p:sp>
      <p:pic>
        <p:nvPicPr>
          <p:cNvPr id="7" name="Picture 6">
            <a:extLst>
              <a:ext uri="{FF2B5EF4-FFF2-40B4-BE49-F238E27FC236}">
                <a16:creationId xmlns:a16="http://schemas.microsoft.com/office/drawing/2014/main" id="{4F2A03C9-5239-2BFA-9D49-A3D93C385E98}"/>
              </a:ext>
            </a:extLst>
          </p:cNvPr>
          <p:cNvPicPr>
            <a:picLocks noChangeAspect="1"/>
          </p:cNvPicPr>
          <p:nvPr/>
        </p:nvPicPr>
        <p:blipFill>
          <a:blip r:embed="rId3"/>
          <a:stretch>
            <a:fillRect/>
          </a:stretch>
        </p:blipFill>
        <p:spPr>
          <a:xfrm>
            <a:off x="839392" y="2109246"/>
            <a:ext cx="1463392" cy="77160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4">
            <a:extLst>
              <a:ext uri="{FF2B5EF4-FFF2-40B4-BE49-F238E27FC236}">
                <a16:creationId xmlns:a16="http://schemas.microsoft.com/office/drawing/2014/main" id="{6072375C-AC1D-D40E-44E3-3A1C7279A332}"/>
              </a:ext>
            </a:extLst>
          </p:cNvPr>
          <p:cNvSpPr txBox="1">
            <a:spLocks/>
          </p:cNvSpPr>
          <p:nvPr/>
        </p:nvSpPr>
        <p:spPr>
          <a:xfrm>
            <a:off x="770011" y="1470075"/>
            <a:ext cx="10515600" cy="6635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dirty="0">
                <a:solidFill>
                  <a:srgbClr val="0D0D0D"/>
                </a:solidFill>
                <a:latin typeface="Söhne"/>
              </a:rPr>
              <a:t>Name of Boosters:</a:t>
            </a:r>
            <a:r>
              <a:rPr lang="en-GB" sz="1600" dirty="0">
                <a:solidFill>
                  <a:srgbClr val="0D0D0D"/>
                </a:solidFill>
                <a:latin typeface="Söhne"/>
              </a:rPr>
              <a:t> </a:t>
            </a:r>
            <a:r>
              <a:rPr lang="en-GB" sz="1600" b="1" dirty="0">
                <a:solidFill>
                  <a:srgbClr val="0D0D0D"/>
                </a:solidFill>
                <a:latin typeface="Söhne"/>
              </a:rPr>
              <a:t> </a:t>
            </a:r>
            <a:r>
              <a:rPr lang="en-GB" sz="1600" dirty="0">
                <a:solidFill>
                  <a:srgbClr val="0D0D0D"/>
                </a:solidFill>
                <a:latin typeface="Söhne"/>
              </a:rPr>
              <a:t>The following is the list of </a:t>
            </a:r>
            <a:r>
              <a:rPr lang="en-US" sz="1600" dirty="0">
                <a:solidFill>
                  <a:schemeClr val="accent3">
                    <a:lumMod val="25000"/>
                  </a:schemeClr>
                </a:solidFill>
                <a:latin typeface="Abadi"/>
              </a:rPr>
              <a:t>boosters which have successfully landed on drone ship and had payload mass greater than 4000 but less than 6000</a:t>
            </a:r>
            <a:endParaRPr lang="en-GB" sz="1600" dirty="0">
              <a:solidFill>
                <a:srgbClr val="0D0D0D"/>
              </a:solidFill>
              <a:latin typeface="Söhne"/>
            </a:endParaRPr>
          </a:p>
        </p:txBody>
      </p:sp>
      <p:pic>
        <p:nvPicPr>
          <p:cNvPr id="6" name="Picture 5">
            <a:extLst>
              <a:ext uri="{FF2B5EF4-FFF2-40B4-BE49-F238E27FC236}">
                <a16:creationId xmlns:a16="http://schemas.microsoft.com/office/drawing/2014/main" id="{47734195-63C5-3C74-C791-00341DB64DF3}"/>
              </a:ext>
            </a:extLst>
          </p:cNvPr>
          <p:cNvPicPr>
            <a:picLocks noChangeAspect="1"/>
          </p:cNvPicPr>
          <p:nvPr/>
        </p:nvPicPr>
        <p:blipFill>
          <a:blip r:embed="rId3"/>
          <a:stretch>
            <a:fillRect/>
          </a:stretch>
        </p:blipFill>
        <p:spPr>
          <a:xfrm>
            <a:off x="998546" y="2133600"/>
            <a:ext cx="1299939" cy="162232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99304"/>
            <a:ext cx="5294413" cy="347078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Methodologies:</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Data Collection through API and Web scraping</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Data Wrangling</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Exploratory Data Analysis (EDA) with SQL and Data </a:t>
            </a:r>
            <a:r>
              <a:rPr lang="en-US" sz="1600" dirty="0" err="1">
                <a:solidFill>
                  <a:schemeClr val="accent3">
                    <a:lumMod val="25000"/>
                  </a:schemeClr>
                </a:solidFill>
                <a:latin typeface="Abadi" panose="020B0604020104020204" pitchFamily="34" charset="0"/>
              </a:rPr>
              <a:t>Visualisation</a:t>
            </a:r>
            <a:endParaRPr lang="en-US" sz="1600" dirty="0">
              <a:solidFill>
                <a:schemeClr val="accent3">
                  <a:lumMod val="25000"/>
                </a:schemeClr>
              </a:solidFill>
              <a:latin typeface="Abadi" panose="020B0604020104020204" pitchFamily="34" charset="0"/>
            </a:endParaRP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Dashboard with Folium and </a:t>
            </a:r>
            <a:r>
              <a:rPr lang="en-US" sz="1600" dirty="0" err="1">
                <a:solidFill>
                  <a:schemeClr val="accent3">
                    <a:lumMod val="25000"/>
                  </a:schemeClr>
                </a:solidFill>
                <a:latin typeface="Abadi" panose="020B0604020104020204" pitchFamily="34" charset="0"/>
              </a:rPr>
              <a:t>Plotly</a:t>
            </a:r>
            <a:endParaRPr lang="en-US" sz="1600" dirty="0">
              <a:solidFill>
                <a:schemeClr val="accent3">
                  <a:lumMod val="25000"/>
                </a:schemeClr>
              </a:solidFill>
              <a:latin typeface="Abadi" panose="020B0604020104020204" pitchFamily="34" charset="0"/>
            </a:endParaRP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Predictive Analysis with Machine Learning</a:t>
            </a:r>
          </a:p>
          <a:p>
            <a:pPr>
              <a:lnSpc>
                <a:spcPct val="100000"/>
              </a:lnSpc>
              <a:spcBef>
                <a:spcPts val="1400"/>
              </a:spcBef>
              <a:buFontTx/>
              <a:buChar char="-"/>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82781ECA-9101-897B-8B55-EA1A1722B21C}"/>
              </a:ext>
            </a:extLst>
          </p:cNvPr>
          <p:cNvSpPr txBox="1">
            <a:spLocks/>
          </p:cNvSpPr>
          <p:nvPr/>
        </p:nvSpPr>
        <p:spPr>
          <a:xfrm>
            <a:off x="6705857" y="1794389"/>
            <a:ext cx="5294413" cy="347078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Results:</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EDA Result</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Interactive Analytics in Screenshots</a:t>
            </a:r>
          </a:p>
          <a:p>
            <a:pPr>
              <a:lnSpc>
                <a:spcPct val="100000"/>
              </a:lnSpc>
              <a:spcBef>
                <a:spcPts val="1400"/>
              </a:spcBef>
              <a:buFontTx/>
              <a:buChar char="-"/>
            </a:pPr>
            <a:r>
              <a:rPr lang="en-US" sz="1600" dirty="0">
                <a:solidFill>
                  <a:schemeClr val="accent3">
                    <a:lumMod val="25000"/>
                  </a:schemeClr>
                </a:solidFill>
                <a:latin typeface="Abadi" panose="020B0604020104020204" pitchFamily="34" charset="0"/>
              </a:rPr>
              <a:t>Predictive Analytics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8608B114-28F9-3668-1725-769C1BE1D20D}"/>
              </a:ext>
            </a:extLst>
          </p:cNvPr>
          <p:cNvPicPr>
            <a:picLocks noChangeAspect="1"/>
          </p:cNvPicPr>
          <p:nvPr/>
        </p:nvPicPr>
        <p:blipFill>
          <a:blip r:embed="rId3"/>
          <a:stretch>
            <a:fillRect/>
          </a:stretch>
        </p:blipFill>
        <p:spPr>
          <a:xfrm>
            <a:off x="770011" y="2390747"/>
            <a:ext cx="8087903" cy="2076506"/>
          </a:xfrm>
          <a:prstGeom prst="rect">
            <a:avLst/>
          </a:prstGeom>
        </p:spPr>
      </p:pic>
      <p:sp>
        <p:nvSpPr>
          <p:cNvPr id="9" name="Content Placeholder 4">
            <a:extLst>
              <a:ext uri="{FF2B5EF4-FFF2-40B4-BE49-F238E27FC236}">
                <a16:creationId xmlns:a16="http://schemas.microsoft.com/office/drawing/2014/main" id="{7E9F93C6-BBF9-D6BE-98A3-50A75BF7E211}"/>
              </a:ext>
            </a:extLst>
          </p:cNvPr>
          <p:cNvSpPr txBox="1">
            <a:spLocks/>
          </p:cNvSpPr>
          <p:nvPr/>
        </p:nvSpPr>
        <p:spPr>
          <a:xfrm>
            <a:off x="553700" y="1470075"/>
            <a:ext cx="10515600" cy="6635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dirty="0">
                <a:solidFill>
                  <a:srgbClr val="0D0D0D"/>
                </a:solidFill>
                <a:latin typeface="Söhne"/>
              </a:rPr>
              <a:t>Total Successful and Failure Outcomes:</a:t>
            </a:r>
            <a:r>
              <a:rPr lang="en-GB" sz="1600" dirty="0">
                <a:solidFill>
                  <a:srgbClr val="0D0D0D"/>
                </a:solidFill>
                <a:latin typeface="Söhne"/>
              </a:rPr>
              <a:t> </a:t>
            </a:r>
            <a:r>
              <a:rPr lang="en-GB" sz="1600" b="1" dirty="0">
                <a:solidFill>
                  <a:srgbClr val="0D0D0D"/>
                </a:solidFill>
                <a:latin typeface="Söhne"/>
              </a:rPr>
              <a:t> </a:t>
            </a:r>
            <a:r>
              <a:rPr lang="en-GB" sz="1600" dirty="0">
                <a:solidFill>
                  <a:srgbClr val="0D0D0D"/>
                </a:solidFill>
                <a:latin typeface="Söhne"/>
              </a:rPr>
              <a:t>The following code used to get the 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E432792-EEA8-4ABA-F232-052320F59BD5}"/>
              </a:ext>
            </a:extLst>
          </p:cNvPr>
          <p:cNvPicPr>
            <a:picLocks noChangeAspect="1"/>
          </p:cNvPicPr>
          <p:nvPr/>
        </p:nvPicPr>
        <p:blipFill>
          <a:blip r:embed="rId3"/>
          <a:stretch>
            <a:fillRect/>
          </a:stretch>
        </p:blipFill>
        <p:spPr>
          <a:xfrm>
            <a:off x="824701" y="2333540"/>
            <a:ext cx="2652528" cy="3692033"/>
          </a:xfrm>
          <a:prstGeom prst="rect">
            <a:avLst/>
          </a:prstGeom>
        </p:spPr>
      </p:pic>
      <p:sp>
        <p:nvSpPr>
          <p:cNvPr id="7" name="Content Placeholder 4">
            <a:extLst>
              <a:ext uri="{FF2B5EF4-FFF2-40B4-BE49-F238E27FC236}">
                <a16:creationId xmlns:a16="http://schemas.microsoft.com/office/drawing/2014/main" id="{CCF546FB-628A-1B5A-1DCE-03EBA2DB8A2A}"/>
              </a:ext>
            </a:extLst>
          </p:cNvPr>
          <p:cNvSpPr txBox="1">
            <a:spLocks/>
          </p:cNvSpPr>
          <p:nvPr/>
        </p:nvSpPr>
        <p:spPr>
          <a:xfrm>
            <a:off x="553700" y="1470075"/>
            <a:ext cx="10515600" cy="6635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dirty="0">
                <a:solidFill>
                  <a:srgbClr val="0D0D0D"/>
                </a:solidFill>
                <a:latin typeface="Söhne"/>
              </a:rPr>
              <a:t>List of Boosters Carried the Max Payload:</a:t>
            </a:r>
            <a:r>
              <a:rPr lang="en-GB" sz="1600" dirty="0">
                <a:solidFill>
                  <a:srgbClr val="0D0D0D"/>
                </a:solidFill>
                <a:latin typeface="Söhne"/>
              </a:rPr>
              <a:t> </a:t>
            </a:r>
            <a:r>
              <a:rPr lang="en-GB" sz="1600" b="1" dirty="0">
                <a:solidFill>
                  <a:srgbClr val="0D0D0D"/>
                </a:solidFill>
                <a:latin typeface="Söhne"/>
              </a:rPr>
              <a:t> </a:t>
            </a:r>
            <a:r>
              <a:rPr lang="en-GB" sz="1600" dirty="0">
                <a:solidFill>
                  <a:srgbClr val="0D0D0D"/>
                </a:solidFill>
                <a:latin typeface="Söhne"/>
              </a:rPr>
              <a:t>The following list is the name of the boosters which carried the maximum payload mass using SUBQUERY.</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FF541328-67A7-EAF1-751E-0437269CA9FA}"/>
              </a:ext>
            </a:extLst>
          </p:cNvPr>
          <p:cNvSpPr txBox="1">
            <a:spLocks/>
          </p:cNvSpPr>
          <p:nvPr/>
        </p:nvSpPr>
        <p:spPr>
          <a:xfrm>
            <a:off x="553700" y="1470075"/>
            <a:ext cx="10515600" cy="6635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dirty="0">
                <a:solidFill>
                  <a:srgbClr val="0D0D0D"/>
                </a:solidFill>
                <a:latin typeface="Söhne"/>
              </a:rPr>
              <a:t>List of Failed Landing Outcomes:</a:t>
            </a:r>
            <a:r>
              <a:rPr lang="en-GB" sz="1600" dirty="0">
                <a:solidFill>
                  <a:srgbClr val="0D0D0D"/>
                </a:solidFill>
                <a:latin typeface="Söhne"/>
              </a:rPr>
              <a:t> </a:t>
            </a:r>
            <a:r>
              <a:rPr lang="en-GB" sz="1600" b="1" dirty="0">
                <a:solidFill>
                  <a:srgbClr val="0D0D0D"/>
                </a:solidFill>
                <a:latin typeface="Söhne"/>
              </a:rPr>
              <a:t> </a:t>
            </a:r>
            <a:r>
              <a:rPr lang="en-GB" sz="1600" dirty="0">
                <a:solidFill>
                  <a:srgbClr val="0D0D0D"/>
                </a:solidFill>
                <a:latin typeface="Söhne"/>
              </a:rPr>
              <a:t>The following list is </a:t>
            </a:r>
            <a:r>
              <a:rPr lang="en-US" sz="1600" dirty="0">
                <a:solidFill>
                  <a:srgbClr val="0D0D0D"/>
                </a:solidFill>
                <a:latin typeface="Söhne"/>
              </a:rPr>
              <a:t>the failed </a:t>
            </a:r>
            <a:r>
              <a:rPr lang="en-US" sz="1600" dirty="0" err="1">
                <a:solidFill>
                  <a:srgbClr val="0D0D0D"/>
                </a:solidFill>
                <a:latin typeface="Söhne"/>
              </a:rPr>
              <a:t>landing_outcomes</a:t>
            </a:r>
            <a:r>
              <a:rPr lang="en-US" sz="1600" dirty="0">
                <a:solidFill>
                  <a:srgbClr val="0D0D0D"/>
                </a:solidFill>
                <a:latin typeface="Söhne"/>
              </a:rPr>
              <a:t> in drone ship, their booster versions, and launch site names for in year 2015</a:t>
            </a:r>
            <a:endParaRPr lang="en-GB" sz="1600" dirty="0">
              <a:solidFill>
                <a:srgbClr val="0D0D0D"/>
              </a:solidFill>
              <a:latin typeface="Söhne"/>
            </a:endParaRPr>
          </a:p>
        </p:txBody>
      </p:sp>
      <p:pic>
        <p:nvPicPr>
          <p:cNvPr id="7" name="Picture 6">
            <a:extLst>
              <a:ext uri="{FF2B5EF4-FFF2-40B4-BE49-F238E27FC236}">
                <a16:creationId xmlns:a16="http://schemas.microsoft.com/office/drawing/2014/main" id="{965DF042-2C5C-8F8D-4273-ED1089954890}"/>
              </a:ext>
            </a:extLst>
          </p:cNvPr>
          <p:cNvPicPr>
            <a:picLocks noChangeAspect="1"/>
          </p:cNvPicPr>
          <p:nvPr/>
        </p:nvPicPr>
        <p:blipFill>
          <a:blip r:embed="rId3"/>
          <a:stretch>
            <a:fillRect/>
          </a:stretch>
        </p:blipFill>
        <p:spPr>
          <a:xfrm>
            <a:off x="770011" y="2218274"/>
            <a:ext cx="5378092" cy="135083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EA6A748A-CE80-94ED-305B-1D5EDC52F99E}"/>
              </a:ext>
            </a:extLst>
          </p:cNvPr>
          <p:cNvSpPr txBox="1">
            <a:spLocks/>
          </p:cNvSpPr>
          <p:nvPr/>
        </p:nvSpPr>
        <p:spPr>
          <a:xfrm>
            <a:off x="553700" y="1470075"/>
            <a:ext cx="10515600" cy="6635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dirty="0">
                <a:solidFill>
                  <a:srgbClr val="0D0D0D"/>
                </a:solidFill>
                <a:latin typeface="Söhne"/>
              </a:rPr>
              <a:t>Landing Outcome Ranking:</a:t>
            </a:r>
            <a:r>
              <a:rPr lang="en-GB" sz="1600" dirty="0">
                <a:solidFill>
                  <a:srgbClr val="0D0D0D"/>
                </a:solidFill>
                <a:latin typeface="Söhne"/>
              </a:rPr>
              <a:t> </a:t>
            </a:r>
            <a:r>
              <a:rPr lang="en-GB" sz="1600" b="1" dirty="0">
                <a:solidFill>
                  <a:srgbClr val="0D0D0D"/>
                </a:solidFill>
                <a:latin typeface="Söhne"/>
              </a:rPr>
              <a:t> </a:t>
            </a:r>
            <a:r>
              <a:rPr lang="en-GB" sz="1600" dirty="0">
                <a:solidFill>
                  <a:srgbClr val="0D0D0D"/>
                </a:solidFill>
                <a:latin typeface="Söhne"/>
              </a:rPr>
              <a:t>The following list is the count of landing outcomes between the date 2010-06-04 and 2017-03-20</a:t>
            </a:r>
          </a:p>
          <a:p>
            <a:endParaRPr lang="en-GB" sz="1600" dirty="0">
              <a:solidFill>
                <a:srgbClr val="0D0D0D"/>
              </a:solidFill>
              <a:latin typeface="Söhne"/>
            </a:endParaRPr>
          </a:p>
        </p:txBody>
      </p:sp>
      <p:pic>
        <p:nvPicPr>
          <p:cNvPr id="8" name="Picture 7">
            <a:extLst>
              <a:ext uri="{FF2B5EF4-FFF2-40B4-BE49-F238E27FC236}">
                <a16:creationId xmlns:a16="http://schemas.microsoft.com/office/drawing/2014/main" id="{F26CB1D9-8261-B657-C0DF-4D44C2153463}"/>
              </a:ext>
            </a:extLst>
          </p:cNvPr>
          <p:cNvPicPr>
            <a:picLocks noChangeAspect="1"/>
          </p:cNvPicPr>
          <p:nvPr/>
        </p:nvPicPr>
        <p:blipFill rotWithShape="1">
          <a:blip r:embed="rId3"/>
          <a:srcRect r="48189"/>
          <a:stretch/>
        </p:blipFill>
        <p:spPr>
          <a:xfrm>
            <a:off x="770011" y="2347604"/>
            <a:ext cx="2346815" cy="328627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Marked on Map</a:t>
            </a:r>
          </a:p>
        </p:txBody>
      </p:sp>
      <p:pic>
        <p:nvPicPr>
          <p:cNvPr id="6" name="Picture 5">
            <a:extLst>
              <a:ext uri="{FF2B5EF4-FFF2-40B4-BE49-F238E27FC236}">
                <a16:creationId xmlns:a16="http://schemas.microsoft.com/office/drawing/2014/main" id="{B88853CF-8E95-2C1F-87AA-06E7E655ECB4}"/>
              </a:ext>
            </a:extLst>
          </p:cNvPr>
          <p:cNvPicPr>
            <a:picLocks noChangeAspect="1"/>
          </p:cNvPicPr>
          <p:nvPr/>
        </p:nvPicPr>
        <p:blipFill>
          <a:blip r:embed="rId3"/>
          <a:stretch>
            <a:fillRect/>
          </a:stretch>
        </p:blipFill>
        <p:spPr>
          <a:xfrm>
            <a:off x="2494024" y="1371208"/>
            <a:ext cx="7203951" cy="336833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or Failed Launches For Each Site</a:t>
            </a:r>
          </a:p>
        </p:txBody>
      </p:sp>
      <p:pic>
        <p:nvPicPr>
          <p:cNvPr id="4" name="Picture 3">
            <a:extLst>
              <a:ext uri="{FF2B5EF4-FFF2-40B4-BE49-F238E27FC236}">
                <a16:creationId xmlns:a16="http://schemas.microsoft.com/office/drawing/2014/main" id="{71E02FC3-34B2-1A8B-9945-78A20FEF5DC6}"/>
              </a:ext>
            </a:extLst>
          </p:cNvPr>
          <p:cNvPicPr>
            <a:picLocks noChangeAspect="1"/>
          </p:cNvPicPr>
          <p:nvPr/>
        </p:nvPicPr>
        <p:blipFill>
          <a:blip r:embed="rId3"/>
          <a:stretch>
            <a:fillRect/>
          </a:stretch>
        </p:blipFill>
        <p:spPr>
          <a:xfrm>
            <a:off x="770011" y="1476365"/>
            <a:ext cx="6607113" cy="3238781"/>
          </a:xfrm>
          <a:prstGeom prst="rect">
            <a:avLst/>
          </a:prstGeom>
        </p:spPr>
      </p:pic>
      <p:pic>
        <p:nvPicPr>
          <p:cNvPr id="7" name="Picture 6">
            <a:extLst>
              <a:ext uri="{FF2B5EF4-FFF2-40B4-BE49-F238E27FC236}">
                <a16:creationId xmlns:a16="http://schemas.microsoft.com/office/drawing/2014/main" id="{73476FCF-F9EA-8522-614F-2B645EC98845}"/>
              </a:ext>
            </a:extLst>
          </p:cNvPr>
          <p:cNvPicPr>
            <a:picLocks noChangeAspect="1"/>
          </p:cNvPicPr>
          <p:nvPr/>
        </p:nvPicPr>
        <p:blipFill>
          <a:blip r:embed="rId4"/>
          <a:stretch>
            <a:fillRect/>
          </a:stretch>
        </p:blipFill>
        <p:spPr>
          <a:xfrm>
            <a:off x="7377124" y="1476365"/>
            <a:ext cx="4671465" cy="3238781"/>
          </a:xfrm>
          <a:prstGeom prst="rect">
            <a:avLst/>
          </a:prstGeom>
        </p:spPr>
      </p:pic>
      <p:sp>
        <p:nvSpPr>
          <p:cNvPr id="9" name="Content Placeholder 4">
            <a:extLst>
              <a:ext uri="{FF2B5EF4-FFF2-40B4-BE49-F238E27FC236}">
                <a16:creationId xmlns:a16="http://schemas.microsoft.com/office/drawing/2014/main" id="{1E6ACC69-040E-82CA-2699-96B32672EA82}"/>
              </a:ext>
            </a:extLst>
          </p:cNvPr>
          <p:cNvSpPr txBox="1">
            <a:spLocks/>
          </p:cNvSpPr>
          <p:nvPr/>
        </p:nvSpPr>
        <p:spPr>
          <a:xfrm>
            <a:off x="593030" y="5040994"/>
            <a:ext cx="10515600" cy="6635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0" i="0" dirty="0">
                <a:solidFill>
                  <a:srgbClr val="0D0D0D"/>
                </a:solidFill>
                <a:effectLst/>
                <a:latin typeface="Söhne"/>
              </a:rPr>
              <a:t>The left map illustrates clusters for each launch site. The </a:t>
            </a:r>
            <a:r>
              <a:rPr lang="en-GB" sz="1600" b="0" i="0" dirty="0" err="1">
                <a:solidFill>
                  <a:srgbClr val="0D0D0D"/>
                </a:solidFill>
                <a:effectLst/>
                <a:latin typeface="Söhne"/>
              </a:rPr>
              <a:t>righ</a:t>
            </a:r>
            <a:r>
              <a:rPr lang="en-GB" sz="1600" b="0" i="0" dirty="0">
                <a:solidFill>
                  <a:srgbClr val="0D0D0D"/>
                </a:solidFill>
                <a:effectLst/>
                <a:latin typeface="Söhne"/>
              </a:rPr>
              <a:t> map displays a green marker for successful launches and a red marker for failed launches.</a:t>
            </a:r>
            <a:endParaRPr lang="en-GB" sz="1600" dirty="0">
              <a:solidFill>
                <a:srgbClr val="0D0D0D"/>
              </a:solidFill>
              <a:latin typeface="Söhne"/>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Calculation</a:t>
            </a:r>
          </a:p>
        </p:txBody>
      </p:sp>
      <p:pic>
        <p:nvPicPr>
          <p:cNvPr id="4" name="Picture 3">
            <a:extLst>
              <a:ext uri="{FF2B5EF4-FFF2-40B4-BE49-F238E27FC236}">
                <a16:creationId xmlns:a16="http://schemas.microsoft.com/office/drawing/2014/main" id="{41E9130C-5E40-2A86-112A-F71A510A6CD9}"/>
              </a:ext>
            </a:extLst>
          </p:cNvPr>
          <p:cNvPicPr>
            <a:picLocks noChangeAspect="1"/>
          </p:cNvPicPr>
          <p:nvPr/>
        </p:nvPicPr>
        <p:blipFill>
          <a:blip r:embed="rId3"/>
          <a:stretch>
            <a:fillRect/>
          </a:stretch>
        </p:blipFill>
        <p:spPr>
          <a:xfrm>
            <a:off x="770011" y="1436357"/>
            <a:ext cx="4244708" cy="3139712"/>
          </a:xfrm>
          <a:prstGeom prst="rect">
            <a:avLst/>
          </a:prstGeom>
        </p:spPr>
      </p:pic>
      <p:sp>
        <p:nvSpPr>
          <p:cNvPr id="6" name="Content Placeholder 4">
            <a:extLst>
              <a:ext uri="{FF2B5EF4-FFF2-40B4-BE49-F238E27FC236}">
                <a16:creationId xmlns:a16="http://schemas.microsoft.com/office/drawing/2014/main" id="{8946923E-6944-463E-9438-96948241B9C0}"/>
              </a:ext>
            </a:extLst>
          </p:cNvPr>
          <p:cNvSpPr txBox="1">
            <a:spLocks/>
          </p:cNvSpPr>
          <p:nvPr/>
        </p:nvSpPr>
        <p:spPr>
          <a:xfrm>
            <a:off x="593030" y="5040994"/>
            <a:ext cx="10515600" cy="6635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rgbClr val="0D0D0D"/>
                </a:solidFill>
                <a:latin typeface="Söhne"/>
              </a:rPr>
              <a:t>The launch sites are place in remote places for safety.</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Launches by Sites</a:t>
            </a:r>
          </a:p>
        </p:txBody>
      </p:sp>
      <p:pic>
        <p:nvPicPr>
          <p:cNvPr id="4" name="Picture 3">
            <a:extLst>
              <a:ext uri="{FF2B5EF4-FFF2-40B4-BE49-F238E27FC236}">
                <a16:creationId xmlns:a16="http://schemas.microsoft.com/office/drawing/2014/main" id="{25E76B81-E195-B811-C607-936D78941A45}"/>
              </a:ext>
            </a:extLst>
          </p:cNvPr>
          <p:cNvPicPr>
            <a:picLocks noChangeAspect="1"/>
          </p:cNvPicPr>
          <p:nvPr/>
        </p:nvPicPr>
        <p:blipFill>
          <a:blip r:embed="rId3"/>
          <a:stretch>
            <a:fillRect/>
          </a:stretch>
        </p:blipFill>
        <p:spPr>
          <a:xfrm>
            <a:off x="2184945" y="1455329"/>
            <a:ext cx="7685731" cy="3418614"/>
          </a:xfrm>
          <a:prstGeom prst="rect">
            <a:avLst/>
          </a:prstGeom>
        </p:spPr>
      </p:pic>
      <p:sp>
        <p:nvSpPr>
          <p:cNvPr id="6" name="Content Placeholder 4">
            <a:extLst>
              <a:ext uri="{FF2B5EF4-FFF2-40B4-BE49-F238E27FC236}">
                <a16:creationId xmlns:a16="http://schemas.microsoft.com/office/drawing/2014/main" id="{6056AFB1-05EB-63A6-F23F-19C356935FE9}"/>
              </a:ext>
            </a:extLst>
          </p:cNvPr>
          <p:cNvSpPr txBox="1">
            <a:spLocks/>
          </p:cNvSpPr>
          <p:nvPr/>
        </p:nvSpPr>
        <p:spPr>
          <a:xfrm>
            <a:off x="593030" y="5040994"/>
            <a:ext cx="10515600" cy="6635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rgbClr val="0D0D0D"/>
                </a:solidFill>
                <a:latin typeface="Söhne"/>
              </a:rPr>
              <a:t>KSC LC-39A  has the highest number of successful launched, while CCAFS SLC-40 has the lowest.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TextBox 1">
            <a:extLst>
              <a:ext uri="{FF2B5EF4-FFF2-40B4-BE49-F238E27FC236}">
                <a16:creationId xmlns:a16="http://schemas.microsoft.com/office/drawing/2014/main" id="{C26D28D3-97A8-2D89-FF5B-1A4973CEF8D5}"/>
              </a:ext>
            </a:extLst>
          </p:cNvPr>
          <p:cNvSpPr txBox="1"/>
          <p:nvPr/>
        </p:nvSpPr>
        <p:spPr>
          <a:xfrm>
            <a:off x="806085" y="1345378"/>
            <a:ext cx="10651888" cy="2862322"/>
          </a:xfrm>
          <a:prstGeom prst="rect">
            <a:avLst/>
          </a:prstGeom>
          <a:noFill/>
        </p:spPr>
        <p:txBody>
          <a:bodyPr wrap="square" rtlCol="0">
            <a:spAutoFit/>
          </a:bodyPr>
          <a:lstStyle/>
          <a:p>
            <a:r>
              <a:rPr lang="en-GB" b="1" dirty="0"/>
              <a:t>Project Background:</a:t>
            </a:r>
          </a:p>
          <a:p>
            <a:r>
              <a:rPr lang="en-GB" dirty="0"/>
              <a:t>SpaceX has entered the commercial space race with a mission to make rocket launches more affordable for everyone. By advertising its Eagle rocket launches at significantly lower prices, SpaceX aims to be a formidable competitor in the market. Much of the cost reduction is achieved by reusing the first stage of the rocket, a strategy that not only saves millions per launch but also showcases our innovative approach to sustainable space exploration.</a:t>
            </a:r>
          </a:p>
          <a:p>
            <a:r>
              <a:rPr lang="en-GB" dirty="0"/>
              <a:t>Our commitment extends beyond cost savings. By deploying advanced data science and machine learning techniques, SpaceX is poised to predict the landing outcomes of both our and our competitors' rockets. This capability not only enhances our operational decisions but also allows us to accurately forecast the financial aspects of each launch.</a:t>
            </a:r>
          </a:p>
        </p:txBody>
      </p:sp>
      <p:sp>
        <p:nvSpPr>
          <p:cNvPr id="3" name="TextBox 2">
            <a:extLst>
              <a:ext uri="{FF2B5EF4-FFF2-40B4-BE49-F238E27FC236}">
                <a16:creationId xmlns:a16="http://schemas.microsoft.com/office/drawing/2014/main" id="{5C0A106C-59C9-6A78-EE85-BDB660B22F41}"/>
              </a:ext>
            </a:extLst>
          </p:cNvPr>
          <p:cNvSpPr txBox="1"/>
          <p:nvPr/>
        </p:nvSpPr>
        <p:spPr>
          <a:xfrm>
            <a:off x="767181" y="4378630"/>
            <a:ext cx="10690792" cy="1754326"/>
          </a:xfrm>
          <a:prstGeom prst="rect">
            <a:avLst/>
          </a:prstGeom>
          <a:noFill/>
        </p:spPr>
        <p:txBody>
          <a:bodyPr wrap="square" rtlCol="0">
            <a:spAutoFit/>
          </a:bodyPr>
          <a:lstStyle/>
          <a:p>
            <a:r>
              <a:rPr lang="en-GB" b="1" dirty="0"/>
              <a:t>The primary goals of our project include:</a:t>
            </a:r>
          </a:p>
          <a:p>
            <a:r>
              <a:rPr lang="en-GB" dirty="0"/>
              <a:t>1. Identifying the key factors that contribute to the successful landing of a rocket.</a:t>
            </a:r>
          </a:p>
          <a:p>
            <a:r>
              <a:rPr lang="en-GB" dirty="0"/>
              <a:t>2. Understanding the interactions between these factors to optimize the success rates of our landings.</a:t>
            </a:r>
          </a:p>
          <a:p>
            <a:r>
              <a:rPr lang="en-GB" dirty="0"/>
              <a:t>3. Establishing the necessary operational conditions that underpin a successful and sustainable rocket landing program.</a:t>
            </a:r>
          </a:p>
          <a:p>
            <a:endParaRPr lang="en-GB" b="1"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a:t>
            </a:r>
          </a:p>
        </p:txBody>
      </p:sp>
      <p:pic>
        <p:nvPicPr>
          <p:cNvPr id="4" name="Picture 3">
            <a:extLst>
              <a:ext uri="{FF2B5EF4-FFF2-40B4-BE49-F238E27FC236}">
                <a16:creationId xmlns:a16="http://schemas.microsoft.com/office/drawing/2014/main" id="{B5E3CADA-580D-4D91-3606-C8F08E8DDB78}"/>
              </a:ext>
            </a:extLst>
          </p:cNvPr>
          <p:cNvPicPr>
            <a:picLocks noChangeAspect="1"/>
          </p:cNvPicPr>
          <p:nvPr/>
        </p:nvPicPr>
        <p:blipFill>
          <a:blip r:embed="rId3"/>
          <a:stretch>
            <a:fillRect/>
          </a:stretch>
        </p:blipFill>
        <p:spPr>
          <a:xfrm>
            <a:off x="2954398" y="1553036"/>
            <a:ext cx="6283203" cy="3107453"/>
          </a:xfrm>
          <a:prstGeom prst="rect">
            <a:avLst/>
          </a:prstGeom>
        </p:spPr>
      </p:pic>
      <p:sp>
        <p:nvSpPr>
          <p:cNvPr id="7" name="TextBox 6">
            <a:extLst>
              <a:ext uri="{FF2B5EF4-FFF2-40B4-BE49-F238E27FC236}">
                <a16:creationId xmlns:a16="http://schemas.microsoft.com/office/drawing/2014/main" id="{5852F0E2-4935-268B-FD94-6FF61C39CECC}"/>
              </a:ext>
            </a:extLst>
          </p:cNvPr>
          <p:cNvSpPr txBox="1"/>
          <p:nvPr/>
        </p:nvSpPr>
        <p:spPr>
          <a:xfrm>
            <a:off x="934064" y="5040829"/>
            <a:ext cx="10107561" cy="338554"/>
          </a:xfrm>
          <a:prstGeom prst="rect">
            <a:avLst/>
          </a:prstGeom>
          <a:noFill/>
        </p:spPr>
        <p:txBody>
          <a:bodyPr wrap="square">
            <a:spAutoFit/>
          </a:bodyPr>
          <a:lstStyle/>
          <a:p>
            <a:r>
              <a:rPr lang="en-GB" sz="1600" b="0" i="0" dirty="0">
                <a:solidFill>
                  <a:srgbClr val="0D0D0D"/>
                </a:solidFill>
                <a:effectLst/>
                <a:latin typeface="Söhne"/>
              </a:rPr>
              <a:t>The pie chart for the launch site KSC LC-39A indicates that this site has the highest launch success ratio.</a:t>
            </a:r>
            <a:endParaRPr lang="en-GB" sz="1600"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2CD2A66A-CA2C-F8DE-8F8C-90F493D9CFC9}"/>
              </a:ext>
            </a:extLst>
          </p:cNvPr>
          <p:cNvPicPr>
            <a:picLocks noChangeAspect="1"/>
          </p:cNvPicPr>
          <p:nvPr/>
        </p:nvPicPr>
        <p:blipFill>
          <a:blip r:embed="rId3"/>
          <a:stretch>
            <a:fillRect/>
          </a:stretch>
        </p:blipFill>
        <p:spPr>
          <a:xfrm>
            <a:off x="204030" y="4052621"/>
            <a:ext cx="5547841" cy="1790855"/>
          </a:xfrm>
          <a:prstGeom prst="rect">
            <a:avLst/>
          </a:prstGeom>
        </p:spPr>
      </p:pic>
      <p:pic>
        <p:nvPicPr>
          <p:cNvPr id="7" name="Picture 6">
            <a:extLst>
              <a:ext uri="{FF2B5EF4-FFF2-40B4-BE49-F238E27FC236}">
                <a16:creationId xmlns:a16="http://schemas.microsoft.com/office/drawing/2014/main" id="{3E9C9867-2D07-D119-9EBB-B21BBD318D35}"/>
              </a:ext>
            </a:extLst>
          </p:cNvPr>
          <p:cNvPicPr>
            <a:picLocks noChangeAspect="1"/>
          </p:cNvPicPr>
          <p:nvPr/>
        </p:nvPicPr>
        <p:blipFill>
          <a:blip r:embed="rId4"/>
          <a:stretch>
            <a:fillRect/>
          </a:stretch>
        </p:blipFill>
        <p:spPr>
          <a:xfrm>
            <a:off x="5910130" y="3265023"/>
            <a:ext cx="5547841" cy="3375953"/>
          </a:xfrm>
          <a:prstGeom prst="rect">
            <a:avLst/>
          </a:prstGeom>
        </p:spPr>
      </p:pic>
      <p:sp>
        <p:nvSpPr>
          <p:cNvPr id="9" name="TextBox 8">
            <a:extLst>
              <a:ext uri="{FF2B5EF4-FFF2-40B4-BE49-F238E27FC236}">
                <a16:creationId xmlns:a16="http://schemas.microsoft.com/office/drawing/2014/main" id="{235F0D17-3233-01C8-456A-01A7C0C109F3}"/>
              </a:ext>
            </a:extLst>
          </p:cNvPr>
          <p:cNvSpPr txBox="1"/>
          <p:nvPr/>
        </p:nvSpPr>
        <p:spPr>
          <a:xfrm>
            <a:off x="734028" y="1728635"/>
            <a:ext cx="10723943" cy="830997"/>
          </a:xfrm>
          <a:prstGeom prst="rect">
            <a:avLst/>
          </a:prstGeom>
          <a:noFill/>
        </p:spPr>
        <p:txBody>
          <a:bodyPr wrap="square">
            <a:spAutoFit/>
          </a:bodyPr>
          <a:lstStyle/>
          <a:p>
            <a:r>
              <a:rPr lang="en-GB" sz="1600" b="0" i="0" dirty="0">
                <a:solidFill>
                  <a:srgbClr val="0D0D0D"/>
                </a:solidFill>
                <a:effectLst/>
                <a:latin typeface="Söhne"/>
              </a:rPr>
              <a:t>The scatter plot includes data for all sites with payload ranges of 2500 kg, 5000 kg, and 10,000 kg. The 2500–5000 kg range accounts for the majority of successful launches, while the 0–2500 kg range has the most failed launches. However, all three ranges are similar.</a:t>
            </a:r>
            <a:endParaRPr lang="en-GB" sz="1600"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2EE8361-C711-800D-A0DC-E09F72A06420}"/>
              </a:ext>
            </a:extLst>
          </p:cNvPr>
          <p:cNvPicPr>
            <a:picLocks noChangeAspect="1"/>
          </p:cNvPicPr>
          <p:nvPr/>
        </p:nvPicPr>
        <p:blipFill>
          <a:blip r:embed="rId3"/>
          <a:stretch>
            <a:fillRect/>
          </a:stretch>
        </p:blipFill>
        <p:spPr>
          <a:xfrm>
            <a:off x="2865690" y="2411641"/>
            <a:ext cx="5984355" cy="3182913"/>
          </a:xfrm>
          <a:prstGeom prst="rect">
            <a:avLst/>
          </a:prstGeom>
        </p:spPr>
      </p:pic>
      <p:sp>
        <p:nvSpPr>
          <p:cNvPr id="6" name="TextBox 5">
            <a:extLst>
              <a:ext uri="{FF2B5EF4-FFF2-40B4-BE49-F238E27FC236}">
                <a16:creationId xmlns:a16="http://schemas.microsoft.com/office/drawing/2014/main" id="{D8D4F3B7-2F02-17E9-C308-661CE07E13A6}"/>
              </a:ext>
            </a:extLst>
          </p:cNvPr>
          <p:cNvSpPr txBox="1"/>
          <p:nvPr/>
        </p:nvSpPr>
        <p:spPr>
          <a:xfrm>
            <a:off x="4235544" y="1728635"/>
            <a:ext cx="3244645" cy="338554"/>
          </a:xfrm>
          <a:prstGeom prst="rect">
            <a:avLst/>
          </a:prstGeom>
          <a:noFill/>
        </p:spPr>
        <p:txBody>
          <a:bodyPr wrap="square">
            <a:spAutoFit/>
          </a:bodyPr>
          <a:lstStyle/>
          <a:p>
            <a:r>
              <a:rPr lang="en-GB" sz="1600" b="0" i="0" dirty="0">
                <a:solidFill>
                  <a:srgbClr val="0D0D0D"/>
                </a:solidFill>
                <a:effectLst/>
                <a:latin typeface="Söhne"/>
              </a:rPr>
              <a:t>All models have the same accuracy.</a:t>
            </a:r>
            <a:endParaRPr lang="en-GB" sz="1600"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8334" y="1821499"/>
            <a:ext cx="9477960" cy="549049"/>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Similar to the previous slide, the confusion matrix is the same for all models.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F15444E-ABFB-419B-7809-84CB376B3E4A}"/>
              </a:ext>
            </a:extLst>
          </p:cNvPr>
          <p:cNvPicPr>
            <a:picLocks noChangeAspect="1"/>
          </p:cNvPicPr>
          <p:nvPr/>
        </p:nvPicPr>
        <p:blipFill>
          <a:blip r:embed="rId3"/>
          <a:stretch>
            <a:fillRect/>
          </a:stretch>
        </p:blipFill>
        <p:spPr>
          <a:xfrm>
            <a:off x="4271307" y="2896991"/>
            <a:ext cx="3649386" cy="27762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802557" cy="1553946"/>
          </a:xfrm>
          <a:prstGeom prst="rect">
            <a:avLst/>
          </a:prstGeom>
        </p:spPr>
        <p:txBody>
          <a:bodyPr>
            <a:normAutofit/>
          </a:bodyPr>
          <a:lstStyle/>
          <a:p>
            <a:pPr algn="l">
              <a:buFont typeface="Arial" panose="020B0604020202020204" pitchFamily="34" charset="0"/>
              <a:buChar char="•"/>
            </a:pPr>
            <a:r>
              <a:rPr lang="en-GB" sz="1800" b="0" i="0" dirty="0">
                <a:solidFill>
                  <a:srgbClr val="0D0D0D"/>
                </a:solidFill>
                <a:effectLst/>
                <a:latin typeface="Söhne"/>
              </a:rPr>
              <a:t>Since all the algorithms yield comparable accuracy, their performance is nearly identical.</a:t>
            </a:r>
          </a:p>
          <a:p>
            <a:pPr algn="l">
              <a:buFont typeface="Arial" panose="020B0604020202020204" pitchFamily="34" charset="0"/>
              <a:buChar char="•"/>
            </a:pPr>
            <a:r>
              <a:rPr lang="en-GB" sz="1800" b="0" i="0" dirty="0">
                <a:solidFill>
                  <a:srgbClr val="0D0D0D"/>
                </a:solidFill>
                <a:effectLst/>
                <a:latin typeface="Söhne"/>
              </a:rPr>
              <a:t>By utilizing our machine learning model, we can forecast whether the first stage of our competitor's launch will land and estimate the launch cost.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9820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Python code snippets, SQL queries, charts, Notebook outputs, or data sets click on the following link:</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TextBox 1">
            <a:hlinkClick r:id="rId4"/>
            <a:extLst>
              <a:ext uri="{FF2B5EF4-FFF2-40B4-BE49-F238E27FC236}">
                <a16:creationId xmlns:a16="http://schemas.microsoft.com/office/drawing/2014/main" id="{F2AAC927-96C2-93A3-5377-9B9DDA56990B}"/>
              </a:ext>
            </a:extLst>
          </p:cNvPr>
          <p:cNvSpPr txBox="1"/>
          <p:nvPr/>
        </p:nvSpPr>
        <p:spPr>
          <a:xfrm>
            <a:off x="770011" y="2841523"/>
            <a:ext cx="3500284" cy="369332"/>
          </a:xfrm>
          <a:prstGeom prst="rect">
            <a:avLst/>
          </a:prstGeom>
          <a:noFill/>
        </p:spPr>
        <p:txBody>
          <a:bodyPr wrap="square" rtlCol="0">
            <a:spAutoFit/>
          </a:bodyPr>
          <a:lstStyle/>
          <a:p>
            <a:r>
              <a:rPr lang="en-GB" dirty="0" err="1">
                <a:hlinkClick r:id="rId5"/>
              </a:rPr>
              <a:t>Github</a:t>
            </a:r>
            <a:r>
              <a:rPr lang="en-GB" dirty="0">
                <a:hlinkClick r:id="rId5"/>
              </a:rPr>
              <a:t> - Winning Space Race</a:t>
            </a:r>
            <a:endParaRPr lang="en-GB" dirty="0"/>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collection was performed using the SpaceX API and we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collected data, which consists of JSON objects and HTML tables, is subsequently converted into a Pandas </a:t>
            </a:r>
            <a:r>
              <a:rPr lang="en-US" sz="7600" dirty="0" err="1">
                <a:solidFill>
                  <a:schemeClr val="bg2">
                    <a:lumMod val="50000"/>
                  </a:schemeClr>
                </a:solidFill>
                <a:latin typeface="Abadi"/>
              </a:rPr>
              <a:t>dataframe</a:t>
            </a:r>
            <a:r>
              <a:rPr lang="en-US" sz="7600" dirty="0">
                <a:solidFill>
                  <a:schemeClr val="bg2">
                    <a:lumMod val="50000"/>
                  </a:schemeClr>
                </a:solidFill>
                <a:latin typeface="Abadi"/>
              </a:rPr>
              <a:t> for analysis and </a:t>
            </a:r>
            <a:r>
              <a:rPr lang="en-US" sz="7600" dirty="0" err="1">
                <a:solidFill>
                  <a:schemeClr val="bg2">
                    <a:lumMod val="50000"/>
                  </a:schemeClr>
                </a:solidFill>
                <a:latin typeface="Abadi"/>
              </a:rPr>
              <a:t>visualisation</a:t>
            </a:r>
            <a:r>
              <a:rPr lang="en-US" sz="7600" dirty="0">
                <a:solidFill>
                  <a:schemeClr val="bg2">
                    <a:lumMod val="50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GB" sz="7600" dirty="0">
                <a:solidFill>
                  <a:schemeClr val="bg2">
                    <a:lumMod val="50000"/>
                  </a:schemeClr>
                </a:solidFill>
                <a:latin typeface="Abadi"/>
              </a:rPr>
              <a:t>Machine learning is employed to predict the successful landing of Falcon 9's first stage.</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3" name="Diagram 2">
            <a:extLst>
              <a:ext uri="{FF2B5EF4-FFF2-40B4-BE49-F238E27FC236}">
                <a16:creationId xmlns:a16="http://schemas.microsoft.com/office/drawing/2014/main" id="{1DE28488-1CCB-36C5-D774-8FE1CA92A06F}"/>
              </a:ext>
            </a:extLst>
          </p:cNvPr>
          <p:cNvGraphicFramePr/>
          <p:nvPr>
            <p:extLst>
              <p:ext uri="{D42A27DB-BD31-4B8C-83A1-F6EECF244321}">
                <p14:modId xmlns:p14="http://schemas.microsoft.com/office/powerpoint/2010/main" val="944684851"/>
              </p:ext>
            </p:extLst>
          </p:nvPr>
        </p:nvGraphicFramePr>
        <p:xfrm>
          <a:off x="1065161" y="1602813"/>
          <a:ext cx="10061678" cy="36523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hlinkClick r:id="rId8"/>
            <a:extLst>
              <a:ext uri="{FF2B5EF4-FFF2-40B4-BE49-F238E27FC236}">
                <a16:creationId xmlns:a16="http://schemas.microsoft.com/office/drawing/2014/main" id="{BEDC4530-3B3C-73BD-C3CE-A75AB036B867}"/>
              </a:ext>
            </a:extLst>
          </p:cNvPr>
          <p:cNvSpPr txBox="1"/>
          <p:nvPr/>
        </p:nvSpPr>
        <p:spPr>
          <a:xfrm>
            <a:off x="1150374" y="5656241"/>
            <a:ext cx="3500284" cy="369332"/>
          </a:xfrm>
          <a:prstGeom prst="rect">
            <a:avLst/>
          </a:prstGeom>
          <a:noFill/>
        </p:spPr>
        <p:txBody>
          <a:bodyPr wrap="square" rtlCol="0">
            <a:spAutoFit/>
          </a:bodyPr>
          <a:lstStyle/>
          <a:p>
            <a:r>
              <a:rPr lang="en-GB" dirty="0" err="1">
                <a:hlinkClick r:id="rId8"/>
              </a:rPr>
              <a:t>Github</a:t>
            </a:r>
            <a:r>
              <a:rPr lang="en-GB" dirty="0">
                <a:hlinkClick r:id="rId8"/>
              </a:rPr>
              <a:t> - Data Collection Link</a:t>
            </a:r>
            <a:endParaRPr lang="en-GB"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6"/>
            <a:ext cx="4640263" cy="1523078"/>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flowchart is presented in the previous slide and below is the  </a:t>
            </a:r>
            <a:r>
              <a:rPr lang="en-US" sz="1800" dirty="0" err="1">
                <a:solidFill>
                  <a:schemeClr val="accent3">
                    <a:lumMod val="25000"/>
                  </a:schemeClr>
                </a:solidFill>
                <a:latin typeface="Abadi" panose="020B0604020104020204" pitchFamily="34" charset="0"/>
              </a:rPr>
              <a:t>Github</a:t>
            </a:r>
            <a:r>
              <a:rPr lang="en-US" sz="1800" dirty="0">
                <a:solidFill>
                  <a:schemeClr val="accent3">
                    <a:lumMod val="25000"/>
                  </a:schemeClr>
                </a:solidFill>
                <a:latin typeface="Abadi" panose="020B0604020104020204" pitchFamily="34" charset="0"/>
              </a:rPr>
              <a:t> link. Get request is used to gather data from SpaceX REST API</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F77F7B19-E58F-31D5-1B20-D36E4BCDDEFA}"/>
              </a:ext>
            </a:extLst>
          </p:cNvPr>
          <p:cNvPicPr>
            <a:picLocks noChangeAspect="1"/>
          </p:cNvPicPr>
          <p:nvPr/>
        </p:nvPicPr>
        <p:blipFill>
          <a:blip r:embed="rId3"/>
          <a:stretch>
            <a:fillRect/>
          </a:stretch>
        </p:blipFill>
        <p:spPr>
          <a:xfrm>
            <a:off x="5910262" y="1792288"/>
            <a:ext cx="5547710" cy="4233862"/>
          </a:xfrm>
          <a:prstGeom prst="rect">
            <a:avLst/>
          </a:prstGeom>
        </p:spPr>
      </p:pic>
      <p:sp>
        <p:nvSpPr>
          <p:cNvPr id="9" name="TextBox 8">
            <a:hlinkClick r:id="rId4"/>
            <a:extLst>
              <a:ext uri="{FF2B5EF4-FFF2-40B4-BE49-F238E27FC236}">
                <a16:creationId xmlns:a16="http://schemas.microsoft.com/office/drawing/2014/main" id="{6CC6E6A2-A627-20FD-85E6-F33E50C9BE0B}"/>
              </a:ext>
            </a:extLst>
          </p:cNvPr>
          <p:cNvSpPr txBox="1"/>
          <p:nvPr/>
        </p:nvSpPr>
        <p:spPr>
          <a:xfrm>
            <a:off x="1150374" y="5656241"/>
            <a:ext cx="3500284" cy="369332"/>
          </a:xfrm>
          <a:prstGeom prst="rect">
            <a:avLst/>
          </a:prstGeom>
          <a:noFill/>
        </p:spPr>
        <p:txBody>
          <a:bodyPr wrap="square" rtlCol="0">
            <a:spAutoFit/>
          </a:bodyPr>
          <a:lstStyle/>
          <a:p>
            <a:r>
              <a:rPr lang="en-GB" dirty="0" err="1">
                <a:hlinkClick r:id="rId4"/>
              </a:rPr>
              <a:t>Github</a:t>
            </a:r>
            <a:r>
              <a:rPr lang="en-GB" dirty="0">
                <a:hlinkClick r:id="rId4"/>
              </a:rPr>
              <a:t> - Data Collection Link</a:t>
            </a:r>
            <a:endParaRPr lang="en-GB"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75B59722-9770-63CD-661F-3B1CCE8D264C}"/>
              </a:ext>
            </a:extLst>
          </p:cNvPr>
          <p:cNvGraphicFramePr/>
          <p:nvPr>
            <p:extLst>
              <p:ext uri="{D42A27DB-BD31-4B8C-83A1-F6EECF244321}">
                <p14:modId xmlns:p14="http://schemas.microsoft.com/office/powerpoint/2010/main" val="1541839550"/>
              </p:ext>
            </p:extLst>
          </p:nvPr>
        </p:nvGraphicFramePr>
        <p:xfrm>
          <a:off x="1065161" y="1602813"/>
          <a:ext cx="10061678" cy="36523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hlinkClick r:id="rId8"/>
            <a:extLst>
              <a:ext uri="{FF2B5EF4-FFF2-40B4-BE49-F238E27FC236}">
                <a16:creationId xmlns:a16="http://schemas.microsoft.com/office/drawing/2014/main" id="{C27EB0BB-2ACD-CFCD-1F98-EF36B9C86ADF}"/>
              </a:ext>
            </a:extLst>
          </p:cNvPr>
          <p:cNvSpPr txBox="1"/>
          <p:nvPr/>
        </p:nvSpPr>
        <p:spPr>
          <a:xfrm>
            <a:off x="1150374" y="5656241"/>
            <a:ext cx="3500284" cy="369332"/>
          </a:xfrm>
          <a:prstGeom prst="rect">
            <a:avLst/>
          </a:prstGeom>
          <a:noFill/>
        </p:spPr>
        <p:txBody>
          <a:bodyPr wrap="square" rtlCol="0">
            <a:spAutoFit/>
          </a:bodyPr>
          <a:lstStyle/>
          <a:p>
            <a:r>
              <a:rPr lang="en-GB" dirty="0" err="1">
                <a:hlinkClick r:id="rId9"/>
              </a:rPr>
              <a:t>Github</a:t>
            </a:r>
            <a:r>
              <a:rPr lang="en-GB" dirty="0">
                <a:hlinkClick r:id="rId9"/>
              </a:rPr>
              <a:t> - Data Scraping Link</a:t>
            </a:r>
            <a:endParaRPr lang="en-GB"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3340</TotalTime>
  <Words>2378</Words>
  <Application>Microsoft Office PowerPoint</Application>
  <PresentationFormat>Widescreen</PresentationFormat>
  <Paragraphs>232</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ABEDITARI Mohammadali (EQUANS UK)</cp:lastModifiedBy>
  <cp:revision>199</cp:revision>
  <dcterms:created xsi:type="dcterms:W3CDTF">2021-04-29T18:58:34Z</dcterms:created>
  <dcterms:modified xsi:type="dcterms:W3CDTF">2024-05-08T15:04:49Z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64a238cc-6af3-4341-9d32-201b7e04331f_Enabled">
    <vt:lpwstr>true</vt:lpwstr>
  </property>
  <property fmtid="{D5CDD505-2E9C-101B-9397-08002B2CF9AE}" pid="4" name="MSIP_Label_64a238cc-6af3-4341-9d32-201b7e04331f_SetDate">
    <vt:lpwstr>2024-05-06T08:48:34Z</vt:lpwstr>
  </property>
  <property fmtid="{D5CDD505-2E9C-101B-9397-08002B2CF9AE}" pid="5" name="MSIP_Label_64a238cc-6af3-4341-9d32-201b7e04331f_Method">
    <vt:lpwstr>Standard</vt:lpwstr>
  </property>
  <property fmtid="{D5CDD505-2E9C-101B-9397-08002B2CF9AE}" pid="6" name="MSIP_Label_64a238cc-6af3-4341-9d32-201b7e04331f_Name">
    <vt:lpwstr>Internal</vt:lpwstr>
  </property>
  <property fmtid="{D5CDD505-2E9C-101B-9397-08002B2CF9AE}" pid="7" name="MSIP_Label_64a238cc-6af3-4341-9d32-201b7e04331f_SiteId">
    <vt:lpwstr>09ebfde1-6505-4c31-942f-18875ff0189d</vt:lpwstr>
  </property>
  <property fmtid="{D5CDD505-2E9C-101B-9397-08002B2CF9AE}" pid="8" name="MSIP_Label_64a238cc-6af3-4341-9d32-201b7e04331f_ActionId">
    <vt:lpwstr>2ad85d1e-2017-431d-8645-c543c32f8730</vt:lpwstr>
  </property>
  <property fmtid="{D5CDD505-2E9C-101B-9397-08002B2CF9AE}" pid="9" name="MSIP_Label_64a238cc-6af3-4341-9d32-201b7e04331f_ContentBits">
    <vt:lpwstr>0</vt:lpwstr>
  </property>
</Properties>
</file>